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Lexend Light"/>
      <p:regular r:id="rId21"/>
      <p:bold r:id="rId22"/>
    </p:embeddedFont>
    <p:embeddedFont>
      <p:font typeface="Merriweather Light"/>
      <p:regular r:id="rId23"/>
      <p:bold r:id="rId24"/>
      <p:italic r:id="rId25"/>
      <p:boldItalic r:id="rId26"/>
    </p:embeddedFont>
    <p:embeddedFont>
      <p:font typeface="Lexend"/>
      <p:regular r:id="rId27"/>
      <p:bold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LexendLight-bold.fntdata"/><Relationship Id="rId21" Type="http://schemas.openxmlformats.org/officeDocument/2006/relationships/font" Target="fonts/LexendLight-regular.fntdata"/><Relationship Id="rId24" Type="http://schemas.openxmlformats.org/officeDocument/2006/relationships/font" Target="fonts/MerriweatherLight-bold.fntdata"/><Relationship Id="rId23" Type="http://schemas.openxmlformats.org/officeDocument/2006/relationships/font" Target="fonts/Merriweather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Light-boldItalic.fntdata"/><Relationship Id="rId25" Type="http://schemas.openxmlformats.org/officeDocument/2006/relationships/font" Target="fonts/MerriweatherLight-italic.fntdata"/><Relationship Id="rId28" Type="http://schemas.openxmlformats.org/officeDocument/2006/relationships/font" Target="fonts/Lexend-bold.fntdata"/><Relationship Id="rId27" Type="http://schemas.openxmlformats.org/officeDocument/2006/relationships/font" Target="fonts/Lexen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77956651c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77956651c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77956651c3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77956651c3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77956651c3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77956651c3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77956651c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77956651c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377956651c3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377956651c3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77956651c3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77956651c3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77956651c3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77956651c3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77956651c3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377956651c3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77956651c3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77956651c3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77956651c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77956651c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77956651c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77956651c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77956651c3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77956651c3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77956651c3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377956651c3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77956651c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77956651c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77956651c3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77956651c3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Char char="●"/>
              <a:defRPr/>
            </a:lvl1pPr>
            <a:lvl2pPr indent="-285750" lvl="1" marL="914400" algn="ctr">
              <a:spcBef>
                <a:spcPts val="0"/>
              </a:spcBef>
              <a:spcAft>
                <a:spcPts val="0"/>
              </a:spcAft>
              <a:buSzPts val="900"/>
              <a:buChar char="○"/>
              <a:defRPr/>
            </a:lvl2pPr>
            <a:lvl3pPr indent="-285750" lvl="2" marL="1371600" algn="ctr">
              <a:spcBef>
                <a:spcPts val="0"/>
              </a:spcBef>
              <a:spcAft>
                <a:spcPts val="0"/>
              </a:spcAft>
              <a:buSzPts val="900"/>
              <a:buChar char="■"/>
              <a:defRPr/>
            </a:lvl3pPr>
            <a:lvl4pPr indent="-285750" lvl="3" marL="1828800" algn="ctr">
              <a:spcBef>
                <a:spcPts val="0"/>
              </a:spcBef>
              <a:spcAft>
                <a:spcPts val="0"/>
              </a:spcAft>
              <a:buSzPts val="900"/>
              <a:buChar char="●"/>
              <a:defRPr/>
            </a:lvl4pPr>
            <a:lvl5pPr indent="-285750" lvl="4" marL="2286000" algn="ctr">
              <a:spcBef>
                <a:spcPts val="0"/>
              </a:spcBef>
              <a:spcAft>
                <a:spcPts val="0"/>
              </a:spcAft>
              <a:buSzPts val="900"/>
              <a:buChar char="○"/>
              <a:defRPr/>
            </a:lvl5pPr>
            <a:lvl6pPr indent="-285750" lvl="5" marL="2743200" algn="ctr">
              <a:spcBef>
                <a:spcPts val="0"/>
              </a:spcBef>
              <a:spcAft>
                <a:spcPts val="0"/>
              </a:spcAft>
              <a:buSzPts val="900"/>
              <a:buChar char="■"/>
              <a:defRPr/>
            </a:lvl6pPr>
            <a:lvl7pPr indent="-285750" lvl="6" marL="3200400" algn="ctr">
              <a:spcBef>
                <a:spcPts val="0"/>
              </a:spcBef>
              <a:spcAft>
                <a:spcPts val="0"/>
              </a:spcAft>
              <a:buSzPts val="900"/>
              <a:buChar char="●"/>
              <a:defRPr/>
            </a:lvl7pPr>
            <a:lvl8pPr indent="-285750" lvl="7" marL="3657600" algn="ctr">
              <a:spcBef>
                <a:spcPts val="0"/>
              </a:spcBef>
              <a:spcAft>
                <a:spcPts val="0"/>
              </a:spcAft>
              <a:buSzPts val="900"/>
              <a:buChar char="○"/>
              <a:defRPr/>
            </a:lvl8pPr>
            <a:lvl9pPr indent="-285750" lvl="8" marL="4114800" algn="ctr">
              <a:spcBef>
                <a:spcPts val="0"/>
              </a:spcBef>
              <a:spcAft>
                <a:spcPts val="0"/>
              </a:spcAft>
              <a:buSzPts val="9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ge" type="title">
  <p:cSld name="TITLE">
    <p:spTree>
      <p:nvGrpSpPr>
        <p:cNvPr id="131" name="Shape 131"/>
        <p:cNvGrpSpPr/>
        <p:nvPr/>
      </p:nvGrpSpPr>
      <p:grpSpPr>
        <a:xfrm>
          <a:off x="0" y="0"/>
          <a:ext cx="0" cy="0"/>
          <a:chOff x="0" y="0"/>
          <a:chExt cx="0" cy="0"/>
        </a:xfrm>
      </p:grpSpPr>
      <p:sp>
        <p:nvSpPr>
          <p:cNvPr id="132" name="Google Shape;132;p23"/>
          <p:cNvSpPr/>
          <p:nvPr>
            <p:ph idx="2" type="pic"/>
          </p:nvPr>
        </p:nvSpPr>
        <p:spPr>
          <a:xfrm>
            <a:off x="0" y="1693150"/>
            <a:ext cx="4494900" cy="2755800"/>
          </a:xfrm>
          <a:prstGeom prst="rect">
            <a:avLst/>
          </a:prstGeom>
          <a:noFill/>
          <a:ln>
            <a:noFill/>
          </a:ln>
        </p:spPr>
      </p:sp>
      <p:sp>
        <p:nvSpPr>
          <p:cNvPr id="133" name="Google Shape;133;p23"/>
          <p:cNvSpPr txBox="1"/>
          <p:nvPr/>
        </p:nvSpPr>
        <p:spPr>
          <a:xfrm>
            <a:off x="0" y="-125188"/>
            <a:ext cx="9144000" cy="152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t/>
            </a:r>
            <a:endParaRPr sz="11800">
              <a:latin typeface="Merriweather Light"/>
              <a:ea typeface="Merriweather Light"/>
              <a:cs typeface="Merriweather Light"/>
              <a:sym typeface="Merriweather Light"/>
            </a:endParaRPr>
          </a:p>
        </p:txBody>
      </p:sp>
      <p:sp>
        <p:nvSpPr>
          <p:cNvPr id="134" name="Google Shape;134;p23"/>
          <p:cNvSpPr txBox="1"/>
          <p:nvPr>
            <p:ph idx="1" type="subTitle"/>
          </p:nvPr>
        </p:nvSpPr>
        <p:spPr>
          <a:xfrm>
            <a:off x="4658775" y="4015525"/>
            <a:ext cx="4256400" cy="8994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3000"/>
              <a:buFont typeface="Merriweather Light"/>
              <a:buNone/>
              <a:defRPr sz="3000">
                <a:latin typeface="Merriweather Light"/>
                <a:ea typeface="Merriweather Light"/>
                <a:cs typeface="Merriweather Light"/>
                <a:sym typeface="Merriweather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23"/>
          <p:cNvSpPr txBox="1"/>
          <p:nvPr>
            <p:ph idx="3" type="body"/>
          </p:nvPr>
        </p:nvSpPr>
        <p:spPr>
          <a:xfrm>
            <a:off x="4658775" y="2585350"/>
            <a:ext cx="4278600" cy="8028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Char char="●"/>
              <a:defRPr>
                <a:solidFill>
                  <a:schemeClr val="dk2"/>
                </a:solidFill>
              </a:defRPr>
            </a:lvl1pPr>
            <a:lvl2pPr indent="-285750" lvl="1" marL="914400">
              <a:spcBef>
                <a:spcPts val="0"/>
              </a:spcBef>
              <a:spcAft>
                <a:spcPts val="0"/>
              </a:spcAft>
              <a:buClr>
                <a:schemeClr val="dk2"/>
              </a:buClr>
              <a:buSzPts val="900"/>
              <a:buChar char="○"/>
              <a:defRPr>
                <a:solidFill>
                  <a:schemeClr val="dk2"/>
                </a:solidFill>
              </a:defRPr>
            </a:lvl2pPr>
            <a:lvl3pPr indent="-285750" lvl="2" marL="1371600">
              <a:spcBef>
                <a:spcPts val="0"/>
              </a:spcBef>
              <a:spcAft>
                <a:spcPts val="0"/>
              </a:spcAft>
              <a:buClr>
                <a:schemeClr val="dk2"/>
              </a:buClr>
              <a:buSzPts val="900"/>
              <a:buChar char="■"/>
              <a:defRPr>
                <a:solidFill>
                  <a:schemeClr val="dk2"/>
                </a:solidFill>
              </a:defRPr>
            </a:lvl3pPr>
            <a:lvl4pPr indent="-285750" lvl="3" marL="1828800">
              <a:spcBef>
                <a:spcPts val="0"/>
              </a:spcBef>
              <a:spcAft>
                <a:spcPts val="0"/>
              </a:spcAft>
              <a:buClr>
                <a:schemeClr val="dk2"/>
              </a:buClr>
              <a:buSzPts val="900"/>
              <a:buChar char="●"/>
              <a:defRPr>
                <a:solidFill>
                  <a:schemeClr val="dk2"/>
                </a:solidFill>
              </a:defRPr>
            </a:lvl4pPr>
            <a:lvl5pPr indent="-285750" lvl="4" marL="2286000">
              <a:spcBef>
                <a:spcPts val="0"/>
              </a:spcBef>
              <a:spcAft>
                <a:spcPts val="0"/>
              </a:spcAft>
              <a:buClr>
                <a:schemeClr val="dk2"/>
              </a:buClr>
              <a:buSzPts val="900"/>
              <a:buChar char="○"/>
              <a:defRPr>
                <a:solidFill>
                  <a:schemeClr val="dk2"/>
                </a:solidFill>
              </a:defRPr>
            </a:lvl5pPr>
            <a:lvl6pPr indent="-285750" lvl="5" marL="2743200">
              <a:spcBef>
                <a:spcPts val="0"/>
              </a:spcBef>
              <a:spcAft>
                <a:spcPts val="0"/>
              </a:spcAft>
              <a:buClr>
                <a:schemeClr val="dk2"/>
              </a:buClr>
              <a:buSzPts val="900"/>
              <a:buChar char="■"/>
              <a:defRPr>
                <a:solidFill>
                  <a:schemeClr val="dk2"/>
                </a:solidFill>
              </a:defRPr>
            </a:lvl6pPr>
            <a:lvl7pPr indent="-285750" lvl="6" marL="3200400">
              <a:spcBef>
                <a:spcPts val="0"/>
              </a:spcBef>
              <a:spcAft>
                <a:spcPts val="0"/>
              </a:spcAft>
              <a:buClr>
                <a:schemeClr val="dk2"/>
              </a:buClr>
              <a:buSzPts val="900"/>
              <a:buChar char="●"/>
              <a:defRPr>
                <a:solidFill>
                  <a:schemeClr val="dk2"/>
                </a:solidFill>
              </a:defRPr>
            </a:lvl7pPr>
            <a:lvl8pPr indent="-285750" lvl="7" marL="3657600">
              <a:spcBef>
                <a:spcPts val="0"/>
              </a:spcBef>
              <a:spcAft>
                <a:spcPts val="0"/>
              </a:spcAft>
              <a:buClr>
                <a:schemeClr val="dk2"/>
              </a:buClr>
              <a:buSzPts val="900"/>
              <a:buChar char="○"/>
              <a:defRPr>
                <a:solidFill>
                  <a:schemeClr val="dk2"/>
                </a:solidFill>
              </a:defRPr>
            </a:lvl8pPr>
            <a:lvl9pPr indent="-285750" lvl="8" marL="4114800">
              <a:spcBef>
                <a:spcPts val="0"/>
              </a:spcBef>
              <a:spcAft>
                <a:spcPts val="0"/>
              </a:spcAft>
              <a:buClr>
                <a:schemeClr val="dk2"/>
              </a:buClr>
              <a:buSzPts val="900"/>
              <a:buChar char="■"/>
              <a:defRPr>
                <a:solidFill>
                  <a:schemeClr val="dk2"/>
                </a:solidFill>
              </a:defRPr>
            </a:lvl9pPr>
          </a:lstStyle>
          <a:p/>
        </p:txBody>
      </p:sp>
      <p:sp>
        <p:nvSpPr>
          <p:cNvPr id="136" name="Google Shape;136;p23"/>
          <p:cNvSpPr txBox="1"/>
          <p:nvPr>
            <p:ph type="title"/>
          </p:nvPr>
        </p:nvSpPr>
        <p:spPr>
          <a:xfrm>
            <a:off x="0" y="-204100"/>
            <a:ext cx="9144000" cy="1687500"/>
          </a:xfrm>
          <a:prstGeom prst="rect">
            <a:avLst/>
          </a:prstGeom>
        </p:spPr>
        <p:txBody>
          <a:bodyPr anchorCtr="0" anchor="t" bIns="91425" lIns="91425" spcFirstLastPara="1" rIns="91425" wrap="square" tIns="91425">
            <a:noAutofit/>
          </a:bodyPr>
          <a:lstStyle>
            <a:lvl1pPr lvl="0">
              <a:spcBef>
                <a:spcPts val="0"/>
              </a:spcBef>
              <a:spcAft>
                <a:spcPts val="0"/>
              </a:spcAft>
              <a:buSzPts val="11800"/>
              <a:buFont typeface="Merriweather Light"/>
              <a:buNone/>
              <a:defRPr sz="11800"/>
            </a:lvl1pPr>
            <a:lvl2pPr lvl="1">
              <a:spcBef>
                <a:spcPts val="0"/>
              </a:spcBef>
              <a:spcAft>
                <a:spcPts val="0"/>
              </a:spcAft>
              <a:buSzPts val="11800"/>
              <a:buFont typeface="Merriweather Light"/>
              <a:buNone/>
              <a:defRPr sz="11800"/>
            </a:lvl2pPr>
            <a:lvl3pPr lvl="2">
              <a:spcBef>
                <a:spcPts val="0"/>
              </a:spcBef>
              <a:spcAft>
                <a:spcPts val="0"/>
              </a:spcAft>
              <a:buSzPts val="11800"/>
              <a:buFont typeface="Merriweather Light"/>
              <a:buNone/>
              <a:defRPr sz="11800"/>
            </a:lvl3pPr>
            <a:lvl4pPr lvl="3">
              <a:spcBef>
                <a:spcPts val="0"/>
              </a:spcBef>
              <a:spcAft>
                <a:spcPts val="0"/>
              </a:spcAft>
              <a:buSzPts val="11800"/>
              <a:buFont typeface="Merriweather Light"/>
              <a:buNone/>
              <a:defRPr sz="11800"/>
            </a:lvl4pPr>
            <a:lvl5pPr lvl="4">
              <a:spcBef>
                <a:spcPts val="0"/>
              </a:spcBef>
              <a:spcAft>
                <a:spcPts val="0"/>
              </a:spcAft>
              <a:buSzPts val="11800"/>
              <a:buFont typeface="Merriweather Light"/>
              <a:buNone/>
              <a:defRPr sz="11800"/>
            </a:lvl5pPr>
            <a:lvl6pPr lvl="5">
              <a:spcBef>
                <a:spcPts val="0"/>
              </a:spcBef>
              <a:spcAft>
                <a:spcPts val="0"/>
              </a:spcAft>
              <a:buSzPts val="11800"/>
              <a:buFont typeface="Merriweather Light"/>
              <a:buNone/>
              <a:defRPr sz="11800"/>
            </a:lvl6pPr>
            <a:lvl7pPr lvl="6">
              <a:spcBef>
                <a:spcPts val="0"/>
              </a:spcBef>
              <a:spcAft>
                <a:spcPts val="0"/>
              </a:spcAft>
              <a:buSzPts val="11800"/>
              <a:buFont typeface="Merriweather Light"/>
              <a:buNone/>
              <a:defRPr sz="11800"/>
            </a:lvl7pPr>
            <a:lvl8pPr lvl="7">
              <a:spcBef>
                <a:spcPts val="0"/>
              </a:spcBef>
              <a:spcAft>
                <a:spcPts val="0"/>
              </a:spcAft>
              <a:buSzPts val="11800"/>
              <a:buFont typeface="Merriweather Light"/>
              <a:buNone/>
              <a:defRPr sz="11800"/>
            </a:lvl8pPr>
            <a:lvl9pPr lvl="8">
              <a:spcBef>
                <a:spcPts val="0"/>
              </a:spcBef>
              <a:spcAft>
                <a:spcPts val="0"/>
              </a:spcAft>
              <a:buSzPts val="11800"/>
              <a:buFont typeface="Merriweather Light"/>
              <a:buNone/>
              <a:defRPr sz="11800"/>
            </a:lvl9pPr>
          </a:lstStyle>
          <a:p/>
        </p:txBody>
      </p:sp>
      <p:sp>
        <p:nvSpPr>
          <p:cNvPr id="137" name="Google Shape;137;p23"/>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ivider" type="secHead">
  <p:cSld name="SECTION_HEADER">
    <p:spTree>
      <p:nvGrpSpPr>
        <p:cNvPr id="138" name="Shape 138"/>
        <p:cNvGrpSpPr/>
        <p:nvPr/>
      </p:nvGrpSpPr>
      <p:grpSpPr>
        <a:xfrm>
          <a:off x="0" y="0"/>
          <a:ext cx="0" cy="0"/>
          <a:chOff x="0" y="0"/>
          <a:chExt cx="0" cy="0"/>
        </a:xfrm>
      </p:grpSpPr>
      <p:sp>
        <p:nvSpPr>
          <p:cNvPr id="139" name="Google Shape;139;p24"/>
          <p:cNvSpPr/>
          <p:nvPr>
            <p:ph idx="2" type="pic"/>
          </p:nvPr>
        </p:nvSpPr>
        <p:spPr>
          <a:xfrm>
            <a:off x="0" y="0"/>
            <a:ext cx="8583300" cy="3954600"/>
          </a:xfrm>
          <a:prstGeom prst="rect">
            <a:avLst/>
          </a:prstGeom>
          <a:noFill/>
          <a:ln>
            <a:noFill/>
          </a:ln>
        </p:spPr>
      </p:sp>
      <p:sp>
        <p:nvSpPr>
          <p:cNvPr id="140" name="Google Shape;140;p24"/>
          <p:cNvSpPr txBox="1"/>
          <p:nvPr>
            <p:ph type="title"/>
          </p:nvPr>
        </p:nvSpPr>
        <p:spPr>
          <a:xfrm>
            <a:off x="228600" y="4076300"/>
            <a:ext cx="8354700" cy="1067400"/>
          </a:xfrm>
          <a:prstGeom prst="rect">
            <a:avLst/>
          </a:prstGeom>
        </p:spPr>
        <p:txBody>
          <a:bodyPr anchorCtr="0" anchor="t" bIns="91425" lIns="91425" spcFirstLastPara="1" rIns="91425" wrap="square" tIns="91425">
            <a:normAutofit/>
          </a:bodyPr>
          <a:lstStyle>
            <a:lvl1pPr lvl="0">
              <a:spcBef>
                <a:spcPts val="0"/>
              </a:spcBef>
              <a:spcAft>
                <a:spcPts val="0"/>
              </a:spcAft>
              <a:buSzPts val="7200"/>
              <a:buFont typeface="Merriweather Light"/>
              <a:buNone/>
              <a:defRPr sz="72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41" name="Google Shape;141;p2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2" name="Google Shape;142;p24"/>
          <p:cNvSpPr txBox="1"/>
          <p:nvPr>
            <p:ph idx="3"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3" name="Google Shape;143;p24"/>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4" name="Google Shape;144;p24"/>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rvices / Clients" type="tx">
  <p:cSld name="TITLE_AND_BODY">
    <p:spTree>
      <p:nvGrpSpPr>
        <p:cNvPr id="145" name="Shape 145"/>
        <p:cNvGrpSpPr/>
        <p:nvPr/>
      </p:nvGrpSpPr>
      <p:grpSpPr>
        <a:xfrm>
          <a:off x="0" y="0"/>
          <a:ext cx="0" cy="0"/>
          <a:chOff x="0" y="0"/>
          <a:chExt cx="0" cy="0"/>
        </a:xfrm>
      </p:grpSpPr>
      <p:cxnSp>
        <p:nvCxnSpPr>
          <p:cNvPr id="146" name="Google Shape;146;p2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47" name="Google Shape;147;p25"/>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48" name="Google Shape;148;p25"/>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49" name="Google Shape;149;p25"/>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50" name="Google Shape;150;p25"/>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51" name="Google Shape;151;p25"/>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52" name="Google Shape;152;p25"/>
          <p:cNvCxnSpPr/>
          <p:nvPr/>
        </p:nvCxnSpPr>
        <p:spPr>
          <a:xfrm>
            <a:off x="0" y="22128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153" name="Google Shape;153;p25"/>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154" name="Google Shape;154;p25"/>
          <p:cNvSpPr txBox="1"/>
          <p:nvPr>
            <p:ph idx="1" type="subTitle"/>
          </p:nvPr>
        </p:nvSpPr>
        <p:spPr>
          <a:xfrm>
            <a:off x="228600" y="2353775"/>
            <a:ext cx="22035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5"/>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lvl1pPr lvl="0">
              <a:spcBef>
                <a:spcPts val="0"/>
              </a:spcBef>
              <a:spcAft>
                <a:spcPts val="0"/>
              </a:spcAft>
              <a:buSzPts val="1400"/>
              <a:buFont typeface="Merriweathe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6" name="Google Shape;156;p25"/>
          <p:cNvSpPr txBox="1"/>
          <p:nvPr>
            <p:ph idx="7" type="body"/>
          </p:nvPr>
        </p:nvSpPr>
        <p:spPr>
          <a:xfrm>
            <a:off x="2299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57" name="Google Shape;157;p25"/>
          <p:cNvSpPr txBox="1"/>
          <p:nvPr>
            <p:ph idx="8" type="body"/>
          </p:nvPr>
        </p:nvSpPr>
        <p:spPr>
          <a:xfrm>
            <a:off x="3558200" y="3034400"/>
            <a:ext cx="3148800" cy="1773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3">
    <p:spTree>
      <p:nvGrpSpPr>
        <p:cNvPr id="158" name="Shape 158"/>
        <p:cNvGrpSpPr/>
        <p:nvPr/>
      </p:nvGrpSpPr>
      <p:grpSpPr>
        <a:xfrm>
          <a:off x="0" y="0"/>
          <a:ext cx="0" cy="0"/>
          <a:chOff x="0" y="0"/>
          <a:chExt cx="0" cy="0"/>
        </a:xfrm>
      </p:grpSpPr>
      <p:cxnSp>
        <p:nvCxnSpPr>
          <p:cNvPr id="159" name="Google Shape;159;p2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0" name="Google Shape;160;p26"/>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1" name="Google Shape;161;p26"/>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2" name="Google Shape;162;p26"/>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slide" type="twoColTx">
  <p:cSld name="TITLE_AND_TWO_COLUMNS">
    <p:spTree>
      <p:nvGrpSpPr>
        <p:cNvPr id="163" name="Shape 163"/>
        <p:cNvGrpSpPr/>
        <p:nvPr/>
      </p:nvGrpSpPr>
      <p:grpSpPr>
        <a:xfrm>
          <a:off x="0" y="0"/>
          <a:ext cx="0" cy="0"/>
          <a:chOff x="0" y="0"/>
          <a:chExt cx="0" cy="0"/>
        </a:xfrm>
      </p:grpSpPr>
      <p:sp>
        <p:nvSpPr>
          <p:cNvPr id="164" name="Google Shape;164;p27"/>
          <p:cNvSpPr/>
          <p:nvPr>
            <p:ph idx="2" type="pic"/>
          </p:nvPr>
        </p:nvSpPr>
        <p:spPr>
          <a:xfrm>
            <a:off x="3558200" y="213800"/>
            <a:ext cx="5025000" cy="2358000"/>
          </a:xfrm>
          <a:prstGeom prst="rect">
            <a:avLst/>
          </a:prstGeom>
          <a:noFill/>
          <a:ln>
            <a:noFill/>
          </a:ln>
        </p:spPr>
      </p:sp>
      <p:sp>
        <p:nvSpPr>
          <p:cNvPr id="165" name="Google Shape;165;p27"/>
          <p:cNvSpPr/>
          <p:nvPr>
            <p:ph idx="3" type="pic"/>
          </p:nvPr>
        </p:nvSpPr>
        <p:spPr>
          <a:xfrm>
            <a:off x="3557075" y="2571750"/>
            <a:ext cx="5025000" cy="2343300"/>
          </a:xfrm>
          <a:prstGeom prst="rect">
            <a:avLst/>
          </a:prstGeom>
          <a:noFill/>
          <a:ln>
            <a:noFill/>
          </a:ln>
        </p:spPr>
      </p:sp>
      <p:cxnSp>
        <p:nvCxnSpPr>
          <p:cNvPr id="166" name="Google Shape;166;p2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67" name="Google Shape;167;p27"/>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68" name="Google Shape;168;p27"/>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69" name="Google Shape;169;p27"/>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70" name="Google Shape;170;p27"/>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71" name="Google Shape;171;p27"/>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72" name="Google Shape;172;p27"/>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with captions" type="titleOnly">
  <p:cSld name="TITLE_ONLY">
    <p:spTree>
      <p:nvGrpSpPr>
        <p:cNvPr id="173" name="Shape 173"/>
        <p:cNvGrpSpPr/>
        <p:nvPr/>
      </p:nvGrpSpPr>
      <p:grpSpPr>
        <a:xfrm>
          <a:off x="0" y="0"/>
          <a:ext cx="0" cy="0"/>
          <a:chOff x="0" y="0"/>
          <a:chExt cx="0" cy="0"/>
        </a:xfrm>
      </p:grpSpPr>
      <p:sp>
        <p:nvSpPr>
          <p:cNvPr id="174" name="Google Shape;174;p28"/>
          <p:cNvSpPr/>
          <p:nvPr>
            <p:ph idx="2" type="pic"/>
          </p:nvPr>
        </p:nvSpPr>
        <p:spPr>
          <a:xfrm>
            <a:off x="233775" y="820275"/>
            <a:ext cx="2043000" cy="3507000"/>
          </a:xfrm>
          <a:prstGeom prst="rect">
            <a:avLst/>
          </a:prstGeom>
          <a:noFill/>
          <a:ln>
            <a:noFill/>
          </a:ln>
        </p:spPr>
      </p:sp>
      <p:sp>
        <p:nvSpPr>
          <p:cNvPr id="175" name="Google Shape;175;p28"/>
          <p:cNvSpPr/>
          <p:nvPr>
            <p:ph idx="3" type="pic"/>
          </p:nvPr>
        </p:nvSpPr>
        <p:spPr>
          <a:xfrm>
            <a:off x="2441450" y="1404850"/>
            <a:ext cx="3154200" cy="3507000"/>
          </a:xfrm>
          <a:prstGeom prst="rect">
            <a:avLst/>
          </a:prstGeom>
          <a:noFill/>
          <a:ln>
            <a:noFill/>
          </a:ln>
        </p:spPr>
      </p:sp>
      <p:sp>
        <p:nvSpPr>
          <p:cNvPr id="176" name="Google Shape;176;p28"/>
          <p:cNvSpPr/>
          <p:nvPr>
            <p:ph idx="4" type="pic"/>
          </p:nvPr>
        </p:nvSpPr>
        <p:spPr>
          <a:xfrm>
            <a:off x="5760650" y="818250"/>
            <a:ext cx="2052600" cy="3612900"/>
          </a:xfrm>
          <a:prstGeom prst="rect">
            <a:avLst/>
          </a:prstGeom>
          <a:noFill/>
          <a:ln>
            <a:noFill/>
          </a:ln>
        </p:spPr>
      </p:sp>
      <p:cxnSp>
        <p:nvCxnSpPr>
          <p:cNvPr id="177" name="Google Shape;177;p2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78" name="Google Shape;178;p28"/>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79" name="Google Shape;179;p28"/>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80" name="Google Shape;180;p28"/>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81" name="Google Shape;181;p28"/>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82" name="Google Shape;182;p28"/>
          <p:cNvSpPr txBox="1"/>
          <p:nvPr>
            <p:ph idx="1" type="body"/>
          </p:nvPr>
        </p:nvSpPr>
        <p:spPr>
          <a:xfrm>
            <a:off x="2447900" y="818250"/>
            <a:ext cx="3147600" cy="58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3" name="Google Shape;183;p28"/>
          <p:cNvSpPr txBox="1"/>
          <p:nvPr>
            <p:ph idx="8" type="body"/>
          </p:nvPr>
        </p:nvSpPr>
        <p:spPr>
          <a:xfrm>
            <a:off x="228600" y="4329625"/>
            <a:ext cx="2052600" cy="5835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
        <p:nvSpPr>
          <p:cNvPr id="184" name="Google Shape;184;p28"/>
          <p:cNvSpPr txBox="1"/>
          <p:nvPr>
            <p:ph idx="9" type="body"/>
          </p:nvPr>
        </p:nvSpPr>
        <p:spPr>
          <a:xfrm>
            <a:off x="5755900" y="4431150"/>
            <a:ext cx="2057700" cy="4806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1pPr>
            <a:lvl2pPr indent="-285750" lvl="1" marL="914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2pPr>
            <a:lvl3pPr indent="-285750" lvl="2" marL="1371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3pPr>
            <a:lvl4pPr indent="-285750" lvl="3" marL="1828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4pPr>
            <a:lvl5pPr indent="-285750" lvl="4" marL="22860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5pPr>
            <a:lvl6pPr indent="-285750" lvl="5" marL="27432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6pPr>
            <a:lvl7pPr indent="-285750" lvl="6" marL="32004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7pPr>
            <a:lvl8pPr indent="-285750" lvl="7" marL="36576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8pPr>
            <a:lvl9pPr indent="-285750" lvl="8" marL="4114800">
              <a:spcBef>
                <a:spcPts val="0"/>
              </a:spcBef>
              <a:spcAft>
                <a:spcPts val="0"/>
              </a:spcAft>
              <a:buClr>
                <a:schemeClr val="dk2"/>
              </a:buClr>
              <a:buSzPts val="900"/>
              <a:buFont typeface="Merriweather"/>
              <a:buChar char="■"/>
              <a:defRPr>
                <a:solidFill>
                  <a:schemeClr val="dk2"/>
                </a:solidFill>
                <a:latin typeface="Merriweather"/>
                <a:ea typeface="Merriweather"/>
                <a:cs typeface="Merriweather"/>
                <a:sym typeface="Merriweathe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pertise / Skills">
  <p:cSld name="ONE_COLUMN_TEXT">
    <p:spTree>
      <p:nvGrpSpPr>
        <p:cNvPr id="185" name="Shape 185"/>
        <p:cNvGrpSpPr/>
        <p:nvPr/>
      </p:nvGrpSpPr>
      <p:grpSpPr>
        <a:xfrm>
          <a:off x="0" y="0"/>
          <a:ext cx="0" cy="0"/>
          <a:chOff x="0" y="0"/>
          <a:chExt cx="0" cy="0"/>
        </a:xfrm>
      </p:grpSpPr>
      <p:sp>
        <p:nvSpPr>
          <p:cNvPr id="186" name="Google Shape;186;p29"/>
          <p:cNvSpPr txBox="1"/>
          <p:nvPr>
            <p:ph type="title"/>
          </p:nvPr>
        </p:nvSpPr>
        <p:spPr>
          <a:xfrm>
            <a:off x="221950" y="804550"/>
            <a:ext cx="3156600" cy="3220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187" name="Google Shape;187;p2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188" name="Google Shape;188;p29"/>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189" name="Google Shape;189;p29"/>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190" name="Google Shape;190;p29"/>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191" name="Google Shape;191;p29"/>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192" name="Google Shape;192;p29"/>
          <p:cNvSpPr/>
          <p:nvPr>
            <p:ph idx="6" type="pic"/>
          </p:nvPr>
        </p:nvSpPr>
        <p:spPr>
          <a:xfrm>
            <a:off x="3556900" y="818400"/>
            <a:ext cx="2039100" cy="4098600"/>
          </a:xfrm>
          <a:prstGeom prst="rect">
            <a:avLst/>
          </a:prstGeom>
          <a:noFill/>
          <a:ln>
            <a:noFill/>
          </a:ln>
        </p:spPr>
      </p:sp>
      <p:sp>
        <p:nvSpPr>
          <p:cNvPr id="193" name="Google Shape;193;p29"/>
          <p:cNvSpPr/>
          <p:nvPr>
            <p:ph idx="7" type="pic"/>
          </p:nvPr>
        </p:nvSpPr>
        <p:spPr>
          <a:xfrm>
            <a:off x="5758550" y="818400"/>
            <a:ext cx="2052900" cy="4098600"/>
          </a:xfrm>
          <a:prstGeom prst="rect">
            <a:avLst/>
          </a:prstGeom>
          <a:noFill/>
          <a:ln>
            <a:noFill/>
          </a:ln>
        </p:spPr>
      </p:sp>
      <p:sp>
        <p:nvSpPr>
          <p:cNvPr id="194" name="Google Shape;194;p29"/>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195" name="Google Shape;195;p29"/>
          <p:cNvSpPr txBox="1"/>
          <p:nvPr>
            <p:ph idx="8" type="subTitle"/>
          </p:nvPr>
        </p:nvSpPr>
        <p:spPr>
          <a:xfrm>
            <a:off x="3556900" y="213800"/>
            <a:ext cx="22035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196" name="Google Shape;196;p29"/>
          <p:cNvSpPr txBox="1"/>
          <p:nvPr>
            <p:ph idx="9" type="subTitle"/>
          </p:nvPr>
        </p:nvSpPr>
        <p:spPr>
          <a:xfrm>
            <a:off x="5766050" y="213800"/>
            <a:ext cx="2037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act page">
  <p:cSld name="MAIN_POINT">
    <p:spTree>
      <p:nvGrpSpPr>
        <p:cNvPr id="197" name="Shape 197"/>
        <p:cNvGrpSpPr/>
        <p:nvPr/>
      </p:nvGrpSpPr>
      <p:grpSpPr>
        <a:xfrm>
          <a:off x="0" y="0"/>
          <a:ext cx="0" cy="0"/>
          <a:chOff x="0" y="0"/>
          <a:chExt cx="0" cy="0"/>
        </a:xfrm>
      </p:grpSpPr>
      <p:sp>
        <p:nvSpPr>
          <p:cNvPr id="198" name="Google Shape;198;p30"/>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199" name="Google Shape;199;p30"/>
          <p:cNvSpPr txBox="1"/>
          <p:nvPr>
            <p:ph idx="2" type="title"/>
          </p:nvPr>
        </p:nvSpPr>
        <p:spPr>
          <a:xfrm>
            <a:off x="228600" y="1984250"/>
            <a:ext cx="4265700" cy="5985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Font typeface="Merriweather"/>
              <a:buNone/>
              <a:defRPr>
                <a:latin typeface="Merriweather"/>
                <a:ea typeface="Merriweather"/>
                <a:cs typeface="Merriweather"/>
                <a:sym typeface="Merriweather"/>
              </a:defRPr>
            </a:lvl2pPr>
            <a:lvl3pPr lvl="2">
              <a:spcBef>
                <a:spcPts val="0"/>
              </a:spcBef>
              <a:spcAft>
                <a:spcPts val="0"/>
              </a:spcAft>
              <a:buClr>
                <a:schemeClr val="dk1"/>
              </a:buClr>
              <a:buSzPts val="3000"/>
              <a:buFont typeface="Merriweather"/>
              <a:buNone/>
              <a:defRPr>
                <a:latin typeface="Merriweather"/>
                <a:ea typeface="Merriweather"/>
                <a:cs typeface="Merriweather"/>
                <a:sym typeface="Merriweather"/>
              </a:defRPr>
            </a:lvl3pPr>
            <a:lvl4pPr lvl="3">
              <a:spcBef>
                <a:spcPts val="0"/>
              </a:spcBef>
              <a:spcAft>
                <a:spcPts val="0"/>
              </a:spcAft>
              <a:buClr>
                <a:schemeClr val="dk1"/>
              </a:buClr>
              <a:buSzPts val="3000"/>
              <a:buFont typeface="Merriweather"/>
              <a:buNone/>
              <a:defRPr>
                <a:latin typeface="Merriweather"/>
                <a:ea typeface="Merriweather"/>
                <a:cs typeface="Merriweather"/>
                <a:sym typeface="Merriweather"/>
              </a:defRPr>
            </a:lvl4pPr>
            <a:lvl5pPr lvl="4">
              <a:spcBef>
                <a:spcPts val="0"/>
              </a:spcBef>
              <a:spcAft>
                <a:spcPts val="0"/>
              </a:spcAft>
              <a:buClr>
                <a:schemeClr val="dk1"/>
              </a:buClr>
              <a:buSzPts val="3000"/>
              <a:buFont typeface="Merriweather"/>
              <a:buNone/>
              <a:defRPr>
                <a:latin typeface="Merriweather"/>
                <a:ea typeface="Merriweather"/>
                <a:cs typeface="Merriweather"/>
                <a:sym typeface="Merriweather"/>
              </a:defRPr>
            </a:lvl5pPr>
            <a:lvl6pPr lvl="5">
              <a:spcBef>
                <a:spcPts val="0"/>
              </a:spcBef>
              <a:spcAft>
                <a:spcPts val="0"/>
              </a:spcAft>
              <a:buClr>
                <a:schemeClr val="dk1"/>
              </a:buClr>
              <a:buSzPts val="3000"/>
              <a:buFont typeface="Merriweather"/>
              <a:buNone/>
              <a:defRPr>
                <a:latin typeface="Merriweather"/>
                <a:ea typeface="Merriweather"/>
                <a:cs typeface="Merriweather"/>
                <a:sym typeface="Merriweather"/>
              </a:defRPr>
            </a:lvl6pPr>
            <a:lvl7pPr lvl="6">
              <a:spcBef>
                <a:spcPts val="0"/>
              </a:spcBef>
              <a:spcAft>
                <a:spcPts val="0"/>
              </a:spcAft>
              <a:buClr>
                <a:schemeClr val="dk1"/>
              </a:buClr>
              <a:buSzPts val="3000"/>
              <a:buFont typeface="Merriweather"/>
              <a:buNone/>
              <a:defRPr>
                <a:latin typeface="Merriweather"/>
                <a:ea typeface="Merriweather"/>
                <a:cs typeface="Merriweather"/>
                <a:sym typeface="Merriweather"/>
              </a:defRPr>
            </a:lvl7pPr>
            <a:lvl8pPr lvl="7">
              <a:spcBef>
                <a:spcPts val="0"/>
              </a:spcBef>
              <a:spcAft>
                <a:spcPts val="0"/>
              </a:spcAft>
              <a:buClr>
                <a:schemeClr val="dk1"/>
              </a:buClr>
              <a:buSzPts val="3000"/>
              <a:buFont typeface="Merriweather"/>
              <a:buNone/>
              <a:defRPr>
                <a:latin typeface="Merriweather"/>
                <a:ea typeface="Merriweather"/>
                <a:cs typeface="Merriweather"/>
                <a:sym typeface="Merriweather"/>
              </a:defRPr>
            </a:lvl8pPr>
            <a:lvl9pPr lvl="8">
              <a:spcBef>
                <a:spcPts val="0"/>
              </a:spcBef>
              <a:spcAft>
                <a:spcPts val="0"/>
              </a:spcAft>
              <a:buClr>
                <a:schemeClr val="dk1"/>
              </a:buClr>
              <a:buSzPts val="3000"/>
              <a:buFont typeface="Merriweather"/>
              <a:buNone/>
              <a:defRPr>
                <a:latin typeface="Merriweather"/>
                <a:ea typeface="Merriweather"/>
                <a:cs typeface="Merriweather"/>
                <a:sym typeface="Merriweather"/>
              </a:defRPr>
            </a:lvl9pPr>
          </a:lstStyle>
          <a:p/>
        </p:txBody>
      </p:sp>
      <p:sp>
        <p:nvSpPr>
          <p:cNvPr id="200" name="Google Shape;200;p30"/>
          <p:cNvSpPr txBox="1"/>
          <p:nvPr>
            <p:ph idx="3"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01" name="Google Shape;201;p30"/>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02" name="Google Shape;202;p30"/>
          <p:cNvSpPr txBox="1"/>
          <p:nvPr>
            <p:ph idx="4" type="body"/>
          </p:nvPr>
        </p:nvSpPr>
        <p:spPr>
          <a:xfrm>
            <a:off x="4658875" y="1984250"/>
            <a:ext cx="4265700" cy="737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wards">
  <p:cSld name="SECTION_TITLE_AND_DESCRIPTION">
    <p:spTree>
      <p:nvGrpSpPr>
        <p:cNvPr id="203" name="Shape 203"/>
        <p:cNvGrpSpPr/>
        <p:nvPr/>
      </p:nvGrpSpPr>
      <p:grpSpPr>
        <a:xfrm>
          <a:off x="0" y="0"/>
          <a:ext cx="0" cy="0"/>
          <a:chOff x="0" y="0"/>
          <a:chExt cx="0" cy="0"/>
        </a:xfrm>
      </p:grpSpPr>
      <p:cxnSp>
        <p:nvCxnSpPr>
          <p:cNvPr id="204" name="Google Shape;204;p31"/>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5" name="Google Shape;205;p31"/>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6" name="Google Shape;206;p31"/>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07" name="Google Shape;207;p31"/>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08" name="Google Shape;208;p31"/>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cxnSp>
        <p:nvCxnSpPr>
          <p:cNvPr id="209" name="Google Shape;209;p3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10" name="Google Shape;210;p31"/>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11" name="Google Shape;211;p31"/>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12" name="Google Shape;212;p31"/>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13" name="Google Shape;213;p31"/>
          <p:cNvSpPr txBox="1"/>
          <p:nvPr>
            <p:ph idx="5" type="title"/>
          </p:nvPr>
        </p:nvSpPr>
        <p:spPr>
          <a:xfrm>
            <a:off x="13259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4" name="Google Shape;214;p31"/>
          <p:cNvSpPr txBox="1"/>
          <p:nvPr>
            <p:ph idx="6" type="title"/>
          </p:nvPr>
        </p:nvSpPr>
        <p:spPr>
          <a:xfrm>
            <a:off x="13258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5" name="Google Shape;215;p31"/>
          <p:cNvSpPr txBox="1"/>
          <p:nvPr>
            <p:ph idx="7" type="title"/>
          </p:nvPr>
        </p:nvSpPr>
        <p:spPr>
          <a:xfrm>
            <a:off x="13258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6" name="Google Shape;216;p31"/>
          <p:cNvSpPr txBox="1"/>
          <p:nvPr>
            <p:ph idx="8" type="title"/>
          </p:nvPr>
        </p:nvSpPr>
        <p:spPr>
          <a:xfrm>
            <a:off x="13258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17" name="Google Shape;217;p31"/>
          <p:cNvSpPr txBox="1"/>
          <p:nvPr>
            <p:ph idx="1" type="subTitle"/>
          </p:nvPr>
        </p:nvSpPr>
        <p:spPr>
          <a:xfrm>
            <a:off x="2286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8" name="Google Shape;218;p31"/>
          <p:cNvSpPr txBox="1"/>
          <p:nvPr>
            <p:ph idx="9" type="subTitle"/>
          </p:nvPr>
        </p:nvSpPr>
        <p:spPr>
          <a:xfrm>
            <a:off x="2286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19" name="Google Shape;219;p31"/>
          <p:cNvSpPr txBox="1"/>
          <p:nvPr>
            <p:ph idx="13" type="subTitle"/>
          </p:nvPr>
        </p:nvSpPr>
        <p:spPr>
          <a:xfrm>
            <a:off x="2311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0" name="Google Shape;220;p31"/>
          <p:cNvSpPr txBox="1"/>
          <p:nvPr>
            <p:ph idx="14" type="subTitle"/>
          </p:nvPr>
        </p:nvSpPr>
        <p:spPr>
          <a:xfrm>
            <a:off x="2286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21" name="Google Shape;221;p31"/>
          <p:cNvSpPr txBox="1"/>
          <p:nvPr>
            <p:ph idx="15" type="body"/>
          </p:nvPr>
        </p:nvSpPr>
        <p:spPr>
          <a:xfrm>
            <a:off x="5760650" y="1403700"/>
            <a:ext cx="2829600" cy="8616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2" name="Google Shape;222;p31"/>
          <p:cNvSpPr txBox="1"/>
          <p:nvPr>
            <p:ph idx="16" type="body"/>
          </p:nvPr>
        </p:nvSpPr>
        <p:spPr>
          <a:xfrm>
            <a:off x="5760650" y="226815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3" name="Google Shape;223;p31"/>
          <p:cNvSpPr txBox="1"/>
          <p:nvPr>
            <p:ph idx="17" type="body"/>
          </p:nvPr>
        </p:nvSpPr>
        <p:spPr>
          <a:xfrm>
            <a:off x="5760500" y="3152200"/>
            <a:ext cx="28296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24" name="Google Shape;224;p31"/>
          <p:cNvSpPr txBox="1"/>
          <p:nvPr>
            <p:ph idx="18" type="body"/>
          </p:nvPr>
        </p:nvSpPr>
        <p:spPr>
          <a:xfrm>
            <a:off x="5762750" y="4036238"/>
            <a:ext cx="2834100" cy="8814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APTION_ONLY">
    <p:spTree>
      <p:nvGrpSpPr>
        <p:cNvPr id="225" name="Shape 225"/>
        <p:cNvGrpSpPr/>
        <p:nvPr/>
      </p:nvGrpSpPr>
      <p:grpSpPr>
        <a:xfrm>
          <a:off x="0" y="0"/>
          <a:ext cx="0" cy="0"/>
          <a:chOff x="0" y="0"/>
          <a:chExt cx="0" cy="0"/>
        </a:xfrm>
      </p:grpSpPr>
      <p:sp>
        <p:nvSpPr>
          <p:cNvPr id="226" name="Google Shape;226;p32"/>
          <p:cNvSpPr txBox="1"/>
          <p:nvPr>
            <p:ph type="title"/>
          </p:nvPr>
        </p:nvSpPr>
        <p:spPr>
          <a:xfrm>
            <a:off x="-21000" y="-125200"/>
            <a:ext cx="9186000" cy="15588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11800"/>
              <a:buFont typeface="Merriweather Light"/>
              <a:buNone/>
              <a:defRPr sz="118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27" name="Google Shape;227;p32"/>
          <p:cNvSpPr txBox="1"/>
          <p:nvPr>
            <p:ph idx="2" type="title"/>
          </p:nvPr>
        </p:nvSpPr>
        <p:spPr>
          <a:xfrm>
            <a:off x="4658875" y="4316425"/>
            <a:ext cx="4256400" cy="5985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28" name="Google Shape;228;p32"/>
          <p:cNvSpPr txBox="1"/>
          <p:nvPr>
            <p:ph idx="1"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p:cSld name="BIG_NUMBER">
    <p:spTree>
      <p:nvGrpSpPr>
        <p:cNvPr id="229" name="Shape 229"/>
        <p:cNvGrpSpPr/>
        <p:nvPr/>
      </p:nvGrpSpPr>
      <p:grpSpPr>
        <a:xfrm>
          <a:off x="0" y="0"/>
          <a:ext cx="0" cy="0"/>
          <a:chOff x="0" y="0"/>
          <a:chExt cx="0" cy="0"/>
        </a:xfrm>
      </p:grpSpPr>
      <p:cxnSp>
        <p:nvCxnSpPr>
          <p:cNvPr id="230" name="Google Shape;230;p33"/>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1" name="Google Shape;231;p33"/>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2" name="Google Shape;232;p33"/>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3" name="Google Shape;233;p33"/>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34" name="Google Shape;234;p33"/>
          <p:cNvSpPr/>
          <p:nvPr>
            <p:ph idx="4" type="pic"/>
          </p:nvPr>
        </p:nvSpPr>
        <p:spPr>
          <a:xfrm>
            <a:off x="0" y="0"/>
            <a:ext cx="8582100" cy="5143500"/>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spTree>
      <p:nvGrpSpPr>
        <p:cNvPr id="235" name="Shape 235"/>
        <p:cNvGrpSpPr/>
        <p:nvPr/>
      </p:nvGrpSpPr>
      <p:grpSpPr>
        <a:xfrm>
          <a:off x="0" y="0"/>
          <a:ext cx="0" cy="0"/>
          <a:chOff x="0" y="0"/>
          <a:chExt cx="0" cy="0"/>
        </a:xfrm>
      </p:grpSpPr>
      <p:cxnSp>
        <p:nvCxnSpPr>
          <p:cNvPr id="236" name="Google Shape;236;p34"/>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37" name="Google Shape;237;p34"/>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38" name="Google Shape;238;p34"/>
          <p:cNvSpPr txBox="1"/>
          <p:nvPr>
            <p:ph idx="2"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39" name="Google Shape;239;p34"/>
          <p:cNvSpPr txBox="1"/>
          <p:nvPr>
            <p:ph idx="3"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40" name="Google Shape;240;p34"/>
          <p:cNvSpPr/>
          <p:nvPr>
            <p:ph idx="4" type="pic"/>
          </p:nvPr>
        </p:nvSpPr>
        <p:spPr>
          <a:xfrm>
            <a:off x="0" y="0"/>
            <a:ext cx="8582100" cy="4025100"/>
          </a:xfrm>
          <a:prstGeom prst="rect">
            <a:avLst/>
          </a:prstGeom>
          <a:noFill/>
          <a:ln>
            <a:noFill/>
          </a:ln>
        </p:spPr>
      </p:sp>
      <p:sp>
        <p:nvSpPr>
          <p:cNvPr id="241" name="Google Shape;241;p34"/>
          <p:cNvSpPr txBox="1"/>
          <p:nvPr>
            <p:ph idx="5" type="title"/>
          </p:nvPr>
        </p:nvSpPr>
        <p:spPr>
          <a:xfrm>
            <a:off x="228600" y="4025100"/>
            <a:ext cx="4265700" cy="1119000"/>
          </a:xfrm>
          <a:prstGeom prst="rect">
            <a:avLst/>
          </a:prstGeom>
        </p:spPr>
        <p:txBody>
          <a:bodyPr anchorCtr="0" anchor="ctr"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42" name="Google Shape;242;p34"/>
          <p:cNvSpPr txBox="1"/>
          <p:nvPr>
            <p:ph idx="1" type="body"/>
          </p:nvPr>
        </p:nvSpPr>
        <p:spPr>
          <a:xfrm>
            <a:off x="4658875" y="4025100"/>
            <a:ext cx="3319200" cy="11190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CUSTOM_2">
    <p:bg>
      <p:bgPr>
        <a:solidFill>
          <a:schemeClr val="lt1"/>
        </a:solidFill>
      </p:bgPr>
    </p:bg>
    <p:spTree>
      <p:nvGrpSpPr>
        <p:cNvPr id="243" name="Shape 243"/>
        <p:cNvGrpSpPr/>
        <p:nvPr/>
      </p:nvGrpSpPr>
      <p:grpSpPr>
        <a:xfrm>
          <a:off x="0" y="0"/>
          <a:ext cx="0" cy="0"/>
          <a:chOff x="0" y="0"/>
          <a:chExt cx="0" cy="0"/>
        </a:xfrm>
      </p:grpSpPr>
      <p:sp>
        <p:nvSpPr>
          <p:cNvPr id="244" name="Google Shape;244;p35"/>
          <p:cNvSpPr/>
          <p:nvPr>
            <p:ph idx="2" type="pic"/>
          </p:nvPr>
        </p:nvSpPr>
        <p:spPr>
          <a:xfrm>
            <a:off x="228600" y="1984250"/>
            <a:ext cx="4263900" cy="2546400"/>
          </a:xfrm>
          <a:prstGeom prst="rect">
            <a:avLst/>
          </a:prstGeom>
          <a:noFill/>
          <a:ln>
            <a:noFill/>
          </a:ln>
        </p:spPr>
      </p:sp>
      <p:sp>
        <p:nvSpPr>
          <p:cNvPr id="245" name="Google Shape;245;p35"/>
          <p:cNvSpPr txBox="1"/>
          <p:nvPr>
            <p:ph type="title"/>
          </p:nvPr>
        </p:nvSpPr>
        <p:spPr>
          <a:xfrm>
            <a:off x="228600" y="219850"/>
            <a:ext cx="7740000" cy="598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a:lvl1pPr>
            <a:lvl2pPr lvl="1">
              <a:spcBef>
                <a:spcPts val="0"/>
              </a:spcBef>
              <a:spcAft>
                <a:spcPts val="0"/>
              </a:spcAft>
              <a:buClr>
                <a:schemeClr val="dk1"/>
              </a:buClr>
              <a:buSzPts val="3000"/>
              <a:buFont typeface="Merriweather Light"/>
              <a:buNone/>
              <a:defRPr/>
            </a:lvl2pPr>
            <a:lvl3pPr lvl="2">
              <a:spcBef>
                <a:spcPts val="0"/>
              </a:spcBef>
              <a:spcAft>
                <a:spcPts val="0"/>
              </a:spcAft>
              <a:buClr>
                <a:schemeClr val="dk1"/>
              </a:buClr>
              <a:buSzPts val="3000"/>
              <a:buFont typeface="Merriweather Light"/>
              <a:buNone/>
              <a:defRPr/>
            </a:lvl3pPr>
            <a:lvl4pPr lvl="3">
              <a:spcBef>
                <a:spcPts val="0"/>
              </a:spcBef>
              <a:spcAft>
                <a:spcPts val="0"/>
              </a:spcAft>
              <a:buClr>
                <a:schemeClr val="dk1"/>
              </a:buClr>
              <a:buSzPts val="3000"/>
              <a:buFont typeface="Merriweather Light"/>
              <a:buNone/>
              <a:defRPr/>
            </a:lvl4pPr>
            <a:lvl5pPr lvl="4">
              <a:spcBef>
                <a:spcPts val="0"/>
              </a:spcBef>
              <a:spcAft>
                <a:spcPts val="0"/>
              </a:spcAft>
              <a:buClr>
                <a:schemeClr val="dk1"/>
              </a:buClr>
              <a:buSzPts val="3000"/>
              <a:buFont typeface="Merriweather Light"/>
              <a:buNone/>
              <a:defRPr/>
            </a:lvl5pPr>
            <a:lvl6pPr lvl="5">
              <a:spcBef>
                <a:spcPts val="0"/>
              </a:spcBef>
              <a:spcAft>
                <a:spcPts val="0"/>
              </a:spcAft>
              <a:buClr>
                <a:schemeClr val="dk1"/>
              </a:buClr>
              <a:buSzPts val="3000"/>
              <a:buFont typeface="Merriweather Light"/>
              <a:buNone/>
              <a:defRPr/>
            </a:lvl6pPr>
            <a:lvl7pPr lvl="6">
              <a:spcBef>
                <a:spcPts val="0"/>
              </a:spcBef>
              <a:spcAft>
                <a:spcPts val="0"/>
              </a:spcAft>
              <a:buClr>
                <a:schemeClr val="dk1"/>
              </a:buClr>
              <a:buSzPts val="3000"/>
              <a:buFont typeface="Merriweather Light"/>
              <a:buNone/>
              <a:defRPr/>
            </a:lvl7pPr>
            <a:lvl8pPr lvl="7">
              <a:spcBef>
                <a:spcPts val="0"/>
              </a:spcBef>
              <a:spcAft>
                <a:spcPts val="0"/>
              </a:spcAft>
              <a:buClr>
                <a:schemeClr val="dk1"/>
              </a:buClr>
              <a:buSzPts val="3000"/>
              <a:buFont typeface="Merriweather Light"/>
              <a:buNone/>
              <a:defRPr/>
            </a:lvl8pPr>
            <a:lvl9pPr lvl="8">
              <a:spcBef>
                <a:spcPts val="0"/>
              </a:spcBef>
              <a:spcAft>
                <a:spcPts val="0"/>
              </a:spcAft>
              <a:buClr>
                <a:schemeClr val="dk1"/>
              </a:buClr>
              <a:buSzPts val="3000"/>
              <a:buFont typeface="Merriweather Light"/>
              <a:buNone/>
              <a:defRPr/>
            </a:lvl9pPr>
          </a:lstStyle>
          <a:p/>
        </p:txBody>
      </p:sp>
      <p:sp>
        <p:nvSpPr>
          <p:cNvPr id="246" name="Google Shape;246;p35"/>
          <p:cNvSpPr txBox="1"/>
          <p:nvPr>
            <p:ph idx="1" type="body"/>
          </p:nvPr>
        </p:nvSpPr>
        <p:spPr>
          <a:xfrm>
            <a:off x="4658875" y="1984250"/>
            <a:ext cx="3319200" cy="21549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247" name="Google Shape;247;p35"/>
          <p:cNvSpPr txBox="1"/>
          <p:nvPr>
            <p:ph idx="3" type="body"/>
          </p:nvPr>
        </p:nvSpPr>
        <p:spPr>
          <a:xfrm>
            <a:off x="228600" y="4179600"/>
            <a:ext cx="3150000" cy="737400"/>
          </a:xfrm>
          <a:prstGeom prst="rect">
            <a:avLst/>
          </a:prstGeom>
        </p:spPr>
        <p:txBody>
          <a:bodyPr anchorCtr="0" anchor="b"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cxnSp>
        <p:nvCxnSpPr>
          <p:cNvPr id="248" name="Google Shape;248;p35"/>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49" name="Google Shape;249;p35"/>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50" name="Google Shape;250;p35"/>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51" name="Google Shape;251;p35"/>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
  <p:cSld name="CUSTOM_2_1">
    <p:bg>
      <p:bgPr>
        <a:solidFill>
          <a:schemeClr val="lt1"/>
        </a:solidFill>
      </p:bgPr>
    </p:bg>
    <p:spTree>
      <p:nvGrpSpPr>
        <p:cNvPr id="252" name="Shape 252"/>
        <p:cNvGrpSpPr/>
        <p:nvPr/>
      </p:nvGrpSpPr>
      <p:grpSpPr>
        <a:xfrm>
          <a:off x="0" y="0"/>
          <a:ext cx="0" cy="0"/>
          <a:chOff x="0" y="0"/>
          <a:chExt cx="0" cy="0"/>
        </a:xfrm>
      </p:grpSpPr>
      <p:sp>
        <p:nvSpPr>
          <p:cNvPr id="253" name="Google Shape;253;p36"/>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54" name="Google Shape;254;p36"/>
          <p:cNvCxnSpPr/>
          <p:nvPr/>
        </p:nvCxnSpPr>
        <p:spPr>
          <a:xfrm>
            <a:off x="-125" y="227087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5" name="Google Shape;255;p36"/>
          <p:cNvCxnSpPr/>
          <p:nvPr/>
        </p:nvCxnSpPr>
        <p:spPr>
          <a:xfrm>
            <a:off x="-125" y="314955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36"/>
          <p:cNvCxnSpPr/>
          <p:nvPr/>
        </p:nvCxnSpPr>
        <p:spPr>
          <a:xfrm>
            <a:off x="-125" y="4030900"/>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36"/>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58" name="Google Shape;258;p36"/>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59" name="Google Shape;259;p36"/>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0" name="Google Shape;260;p36"/>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1" name="Google Shape;261;p36"/>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lvl1pPr lvl="0">
              <a:spcBef>
                <a:spcPts val="0"/>
              </a:spcBef>
              <a:spcAft>
                <a:spcPts val="0"/>
              </a:spcAft>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262" name="Google Shape;262;p36"/>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3" name="Google Shape;263;p36"/>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4" name="Google Shape;264;p36"/>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65" name="Google Shape;265;p36"/>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1400"/>
              <a:buFont typeface="Lexend"/>
              <a:buNone/>
              <a:defRPr>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cxnSp>
        <p:nvCxnSpPr>
          <p:cNvPr id="266" name="Google Shape;266;p36"/>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36"/>
          <p:cNvSpPr txBox="1"/>
          <p:nvPr>
            <p:ph idx="9"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68" name="Google Shape;268;p36"/>
          <p:cNvSpPr txBox="1"/>
          <p:nvPr>
            <p:ph idx="1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69" name="Google Shape;269;p36"/>
          <p:cNvSpPr txBox="1"/>
          <p:nvPr>
            <p:ph idx="1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p:cSld name="TITLE_3">
    <p:bg>
      <p:bgPr>
        <a:solidFill>
          <a:schemeClr val="lt1"/>
        </a:solidFill>
      </p:bgPr>
    </p:bg>
    <p:spTree>
      <p:nvGrpSpPr>
        <p:cNvPr id="270" name="Shape 270"/>
        <p:cNvGrpSpPr/>
        <p:nvPr/>
      </p:nvGrpSpPr>
      <p:grpSpPr>
        <a:xfrm>
          <a:off x="0" y="0"/>
          <a:ext cx="0" cy="0"/>
          <a:chOff x="0" y="0"/>
          <a:chExt cx="0" cy="0"/>
        </a:xfrm>
      </p:grpSpPr>
      <p:sp>
        <p:nvSpPr>
          <p:cNvPr id="271" name="Google Shape;271;p37"/>
          <p:cNvSpPr/>
          <p:nvPr>
            <p:ph idx="2" type="pic"/>
          </p:nvPr>
        </p:nvSpPr>
        <p:spPr>
          <a:xfrm>
            <a:off x="6876275" y="1984258"/>
            <a:ext cx="1707000" cy="2345400"/>
          </a:xfrm>
          <a:prstGeom prst="rect">
            <a:avLst/>
          </a:prstGeom>
          <a:noFill/>
          <a:ln>
            <a:noFill/>
          </a:ln>
        </p:spPr>
      </p:sp>
      <p:sp>
        <p:nvSpPr>
          <p:cNvPr id="272" name="Google Shape;272;p37"/>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273" name="Google Shape;273;p37"/>
          <p:cNvSpPr txBox="1"/>
          <p:nvPr>
            <p:ph idx="3" type="title"/>
          </p:nvPr>
        </p:nvSpPr>
        <p:spPr>
          <a:xfrm>
            <a:off x="228600" y="516850"/>
            <a:ext cx="7619700" cy="509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a:buNone/>
              <a:defRPr>
                <a:latin typeface="Merriweather"/>
                <a:ea typeface="Merriweather"/>
                <a:cs typeface="Merriweather"/>
                <a:sym typeface="Merriweather"/>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74" name="Google Shape;274;p37"/>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75" name="Google Shape;275;p37"/>
          <p:cNvSpPr txBox="1"/>
          <p:nvPr>
            <p:ph idx="4"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76" name="Google Shape;276;p37"/>
          <p:cNvSpPr txBox="1"/>
          <p:nvPr>
            <p:ph idx="5"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77" name="Google Shape;277;p37"/>
          <p:cNvSpPr txBox="1"/>
          <p:nvPr>
            <p:ph idx="6"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78" name="Google Shape;278;p37"/>
          <p:cNvSpPr/>
          <p:nvPr>
            <p:ph idx="7" type="pic"/>
          </p:nvPr>
        </p:nvSpPr>
        <p:spPr>
          <a:xfrm>
            <a:off x="228500" y="1984331"/>
            <a:ext cx="2048100" cy="2333100"/>
          </a:xfrm>
          <a:prstGeom prst="rect">
            <a:avLst/>
          </a:prstGeom>
          <a:noFill/>
          <a:ln>
            <a:noFill/>
          </a:ln>
        </p:spPr>
      </p:sp>
      <p:sp>
        <p:nvSpPr>
          <p:cNvPr id="279" name="Google Shape;279;p37"/>
          <p:cNvSpPr/>
          <p:nvPr>
            <p:ph idx="8" type="pic"/>
          </p:nvPr>
        </p:nvSpPr>
        <p:spPr>
          <a:xfrm>
            <a:off x="2441450" y="1984331"/>
            <a:ext cx="2052900" cy="2333100"/>
          </a:xfrm>
          <a:prstGeom prst="rect">
            <a:avLst/>
          </a:prstGeom>
          <a:noFill/>
          <a:ln>
            <a:noFill/>
          </a:ln>
        </p:spPr>
      </p:sp>
      <p:sp>
        <p:nvSpPr>
          <p:cNvPr id="280" name="Google Shape;280;p37"/>
          <p:cNvSpPr/>
          <p:nvPr>
            <p:ph idx="9" type="pic"/>
          </p:nvPr>
        </p:nvSpPr>
        <p:spPr>
          <a:xfrm>
            <a:off x="4658875" y="1984075"/>
            <a:ext cx="2039100" cy="2345400"/>
          </a:xfrm>
          <a:prstGeom prst="rect">
            <a:avLst/>
          </a:prstGeom>
          <a:noFill/>
          <a:ln>
            <a:noFill/>
          </a:ln>
        </p:spPr>
      </p:sp>
      <p:sp>
        <p:nvSpPr>
          <p:cNvPr id="281" name="Google Shape;281;p37"/>
          <p:cNvSpPr txBox="1"/>
          <p:nvPr>
            <p:ph idx="1" type="subTitle"/>
          </p:nvPr>
        </p:nvSpPr>
        <p:spPr>
          <a:xfrm>
            <a:off x="228600"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2" name="Google Shape;282;p37"/>
          <p:cNvSpPr txBox="1"/>
          <p:nvPr>
            <p:ph idx="13" type="subTitle"/>
          </p:nvPr>
        </p:nvSpPr>
        <p:spPr>
          <a:xfrm>
            <a:off x="24344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3" name="Google Shape;283;p37"/>
          <p:cNvSpPr txBox="1"/>
          <p:nvPr>
            <p:ph idx="14" type="subTitle"/>
          </p:nvPr>
        </p:nvSpPr>
        <p:spPr>
          <a:xfrm>
            <a:off x="4658875" y="4569975"/>
            <a:ext cx="20481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4" name="Google Shape;284;p37"/>
          <p:cNvSpPr txBox="1"/>
          <p:nvPr>
            <p:ph idx="15" type="subTitle"/>
          </p:nvPr>
        </p:nvSpPr>
        <p:spPr>
          <a:xfrm>
            <a:off x="6864750" y="4569975"/>
            <a:ext cx="1725600" cy="339600"/>
          </a:xfrm>
          <a:prstGeom prst="rect">
            <a:avLst/>
          </a:prstGeom>
        </p:spPr>
        <p:txBody>
          <a:bodyPr anchorCtr="0" anchor="b" bIns="91425" lIns="91425" spcFirstLastPara="1" rIns="91425" wrap="square" tIns="91425">
            <a:noAutofit/>
          </a:bodyPr>
          <a:lstStyle>
            <a:lvl1pPr lvl="0">
              <a:spcBef>
                <a:spcPts val="0"/>
              </a:spcBef>
              <a:spcAft>
                <a:spcPts val="0"/>
              </a:spcAft>
              <a:buClr>
                <a:schemeClr val="dk1"/>
              </a:buClr>
              <a:buSzPts val="900"/>
              <a:buFont typeface="Lexend"/>
              <a:buNone/>
              <a:defRPr sz="900">
                <a:latin typeface="Lexend"/>
                <a:ea typeface="Lexend"/>
                <a:cs typeface="Lexend"/>
                <a:sym typeface="Lexend"/>
              </a:defRPr>
            </a:lvl1pPr>
            <a:lvl2pPr lvl="1">
              <a:spcBef>
                <a:spcPts val="0"/>
              </a:spcBef>
              <a:spcAft>
                <a:spcPts val="0"/>
              </a:spcAft>
              <a:buClr>
                <a:schemeClr val="dk1"/>
              </a:buClr>
              <a:buSzPts val="1400"/>
              <a:buFont typeface="Lexend"/>
              <a:buNone/>
              <a:defRPr>
                <a:latin typeface="Lexend"/>
                <a:ea typeface="Lexend"/>
                <a:cs typeface="Lexend"/>
                <a:sym typeface="Lexend"/>
              </a:defRPr>
            </a:lvl2pPr>
            <a:lvl3pPr lvl="2">
              <a:spcBef>
                <a:spcPts val="0"/>
              </a:spcBef>
              <a:spcAft>
                <a:spcPts val="0"/>
              </a:spcAft>
              <a:buClr>
                <a:schemeClr val="dk1"/>
              </a:buClr>
              <a:buSzPts val="1400"/>
              <a:buFont typeface="Lexend"/>
              <a:buNone/>
              <a:defRPr>
                <a:latin typeface="Lexend"/>
                <a:ea typeface="Lexend"/>
                <a:cs typeface="Lexend"/>
                <a:sym typeface="Lexend"/>
              </a:defRPr>
            </a:lvl3pPr>
            <a:lvl4pPr lvl="3">
              <a:spcBef>
                <a:spcPts val="0"/>
              </a:spcBef>
              <a:spcAft>
                <a:spcPts val="0"/>
              </a:spcAft>
              <a:buClr>
                <a:schemeClr val="dk1"/>
              </a:buClr>
              <a:buSzPts val="1400"/>
              <a:buFont typeface="Lexend"/>
              <a:buNone/>
              <a:defRPr>
                <a:latin typeface="Lexend"/>
                <a:ea typeface="Lexend"/>
                <a:cs typeface="Lexend"/>
                <a:sym typeface="Lexend"/>
              </a:defRPr>
            </a:lvl4pPr>
            <a:lvl5pPr lvl="4">
              <a:spcBef>
                <a:spcPts val="0"/>
              </a:spcBef>
              <a:spcAft>
                <a:spcPts val="0"/>
              </a:spcAft>
              <a:buClr>
                <a:schemeClr val="dk1"/>
              </a:buClr>
              <a:buSzPts val="1400"/>
              <a:buFont typeface="Lexend"/>
              <a:buNone/>
              <a:defRPr>
                <a:latin typeface="Lexend"/>
                <a:ea typeface="Lexend"/>
                <a:cs typeface="Lexend"/>
                <a:sym typeface="Lexend"/>
              </a:defRPr>
            </a:lvl5pPr>
            <a:lvl6pPr lvl="5">
              <a:spcBef>
                <a:spcPts val="0"/>
              </a:spcBef>
              <a:spcAft>
                <a:spcPts val="0"/>
              </a:spcAft>
              <a:buClr>
                <a:schemeClr val="dk1"/>
              </a:buClr>
              <a:buSzPts val="1400"/>
              <a:buFont typeface="Lexend"/>
              <a:buNone/>
              <a:defRPr>
                <a:latin typeface="Lexend"/>
                <a:ea typeface="Lexend"/>
                <a:cs typeface="Lexend"/>
                <a:sym typeface="Lexend"/>
              </a:defRPr>
            </a:lvl6pPr>
            <a:lvl7pPr lvl="6">
              <a:spcBef>
                <a:spcPts val="0"/>
              </a:spcBef>
              <a:spcAft>
                <a:spcPts val="0"/>
              </a:spcAft>
              <a:buClr>
                <a:schemeClr val="dk1"/>
              </a:buClr>
              <a:buSzPts val="1400"/>
              <a:buFont typeface="Lexend"/>
              <a:buNone/>
              <a:defRPr>
                <a:latin typeface="Lexend"/>
                <a:ea typeface="Lexend"/>
                <a:cs typeface="Lexend"/>
                <a:sym typeface="Lexend"/>
              </a:defRPr>
            </a:lvl7pPr>
            <a:lvl8pPr lvl="7">
              <a:spcBef>
                <a:spcPts val="0"/>
              </a:spcBef>
              <a:spcAft>
                <a:spcPts val="0"/>
              </a:spcAft>
              <a:buClr>
                <a:schemeClr val="dk1"/>
              </a:buClr>
              <a:buSzPts val="1400"/>
              <a:buFont typeface="Lexend"/>
              <a:buNone/>
              <a:defRPr>
                <a:latin typeface="Lexend"/>
                <a:ea typeface="Lexend"/>
                <a:cs typeface="Lexend"/>
                <a:sym typeface="Lexend"/>
              </a:defRPr>
            </a:lvl8pPr>
            <a:lvl9pPr lvl="8">
              <a:spcBef>
                <a:spcPts val="0"/>
              </a:spcBef>
              <a:spcAft>
                <a:spcPts val="0"/>
              </a:spcAft>
              <a:buClr>
                <a:schemeClr val="dk1"/>
              </a:buClr>
              <a:buSzPts val="1400"/>
              <a:buFont typeface="Lexend"/>
              <a:buNone/>
              <a:defRPr>
                <a:latin typeface="Lexend"/>
                <a:ea typeface="Lexend"/>
                <a:cs typeface="Lexend"/>
                <a:sym typeface="Lexend"/>
              </a:defRPr>
            </a:lvl9pPr>
          </a:lstStyle>
          <a:p/>
        </p:txBody>
      </p:sp>
      <p:sp>
        <p:nvSpPr>
          <p:cNvPr id="285" name="Google Shape;285;p37"/>
          <p:cNvSpPr txBox="1"/>
          <p:nvPr>
            <p:ph idx="16" type="subTitle"/>
          </p:nvPr>
        </p:nvSpPr>
        <p:spPr>
          <a:xfrm>
            <a:off x="224125" y="4317425"/>
            <a:ext cx="20481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6" name="Google Shape;286;p37"/>
          <p:cNvSpPr txBox="1"/>
          <p:nvPr>
            <p:ph idx="17" type="subTitle"/>
          </p:nvPr>
        </p:nvSpPr>
        <p:spPr>
          <a:xfrm>
            <a:off x="2441475"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7" name="Google Shape;287;p37"/>
          <p:cNvSpPr txBox="1"/>
          <p:nvPr>
            <p:ph idx="18" type="subTitle"/>
          </p:nvPr>
        </p:nvSpPr>
        <p:spPr>
          <a:xfrm>
            <a:off x="4653113" y="4317425"/>
            <a:ext cx="20529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
        <p:nvSpPr>
          <p:cNvPr id="288" name="Google Shape;288;p37"/>
          <p:cNvSpPr txBox="1"/>
          <p:nvPr>
            <p:ph idx="19" type="subTitle"/>
          </p:nvPr>
        </p:nvSpPr>
        <p:spPr>
          <a:xfrm>
            <a:off x="6876275" y="4329650"/>
            <a:ext cx="1707000" cy="303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1400"/>
              <a:buNone/>
              <a:defRPr/>
            </a:lvl1pPr>
            <a:lvl2pPr lvl="1">
              <a:spcBef>
                <a:spcPts val="0"/>
              </a:spcBef>
              <a:spcAft>
                <a:spcPts val="0"/>
              </a:spcAft>
              <a:buClr>
                <a:schemeClr val="dk1"/>
              </a:buClr>
              <a:buSzPts val="1400"/>
              <a:buFont typeface="Merriweather"/>
              <a:buNone/>
              <a:defRPr/>
            </a:lvl2pPr>
            <a:lvl3pPr lvl="2">
              <a:spcBef>
                <a:spcPts val="0"/>
              </a:spcBef>
              <a:spcAft>
                <a:spcPts val="0"/>
              </a:spcAft>
              <a:buClr>
                <a:schemeClr val="dk1"/>
              </a:buClr>
              <a:buSzPts val="1400"/>
              <a:buFont typeface="Merriweather"/>
              <a:buNone/>
              <a:defRPr/>
            </a:lvl3pPr>
            <a:lvl4pPr lvl="3">
              <a:spcBef>
                <a:spcPts val="0"/>
              </a:spcBef>
              <a:spcAft>
                <a:spcPts val="0"/>
              </a:spcAft>
              <a:buClr>
                <a:schemeClr val="dk1"/>
              </a:buClr>
              <a:buSzPts val="1400"/>
              <a:buFont typeface="Merriweather"/>
              <a:buNone/>
              <a:defRPr/>
            </a:lvl4pPr>
            <a:lvl5pPr lvl="4">
              <a:spcBef>
                <a:spcPts val="0"/>
              </a:spcBef>
              <a:spcAft>
                <a:spcPts val="0"/>
              </a:spcAft>
              <a:buClr>
                <a:schemeClr val="dk1"/>
              </a:buClr>
              <a:buSzPts val="1400"/>
              <a:buFont typeface="Merriweather"/>
              <a:buNone/>
              <a:defRPr/>
            </a:lvl5pPr>
            <a:lvl6pPr lvl="5">
              <a:spcBef>
                <a:spcPts val="0"/>
              </a:spcBef>
              <a:spcAft>
                <a:spcPts val="0"/>
              </a:spcAft>
              <a:buClr>
                <a:schemeClr val="dk1"/>
              </a:buClr>
              <a:buSzPts val="1400"/>
              <a:buFont typeface="Merriweather"/>
              <a:buNone/>
              <a:defRPr/>
            </a:lvl6pPr>
            <a:lvl7pPr lvl="6">
              <a:spcBef>
                <a:spcPts val="0"/>
              </a:spcBef>
              <a:spcAft>
                <a:spcPts val="0"/>
              </a:spcAft>
              <a:buClr>
                <a:schemeClr val="dk1"/>
              </a:buClr>
              <a:buSzPts val="1400"/>
              <a:buFont typeface="Merriweather"/>
              <a:buNone/>
              <a:defRPr/>
            </a:lvl7pPr>
            <a:lvl8pPr lvl="7">
              <a:spcBef>
                <a:spcPts val="0"/>
              </a:spcBef>
              <a:spcAft>
                <a:spcPts val="0"/>
              </a:spcAft>
              <a:buClr>
                <a:schemeClr val="dk1"/>
              </a:buClr>
              <a:buSzPts val="1400"/>
              <a:buFont typeface="Merriweather"/>
              <a:buNone/>
              <a:defRPr/>
            </a:lvl8pPr>
            <a:lvl9pPr lvl="8">
              <a:spcBef>
                <a:spcPts val="0"/>
              </a:spcBef>
              <a:spcAft>
                <a:spcPts val="0"/>
              </a:spcAft>
              <a:buClr>
                <a:schemeClr val="dk1"/>
              </a:buClr>
              <a:buSzPts val="1400"/>
              <a:buFont typeface="Merriweather"/>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Data">
  <p:cSld name="CUSTOM_4">
    <p:spTree>
      <p:nvGrpSpPr>
        <p:cNvPr id="289" name="Shape 289"/>
        <p:cNvGrpSpPr/>
        <p:nvPr/>
      </p:nvGrpSpPr>
      <p:grpSpPr>
        <a:xfrm>
          <a:off x="0" y="0"/>
          <a:ext cx="0" cy="0"/>
          <a:chOff x="0" y="0"/>
          <a:chExt cx="0" cy="0"/>
        </a:xfrm>
      </p:grpSpPr>
      <p:cxnSp>
        <p:nvCxnSpPr>
          <p:cNvPr id="290" name="Google Shape;290;p38"/>
          <p:cNvCxnSpPr/>
          <p:nvPr/>
        </p:nvCxnSpPr>
        <p:spPr>
          <a:xfrm>
            <a:off x="-125" y="1984025"/>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38"/>
          <p:cNvCxnSpPr/>
          <p:nvPr/>
        </p:nvCxnSpPr>
        <p:spPr>
          <a:xfrm>
            <a:off x="-125" y="2960983"/>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2" name="Google Shape;292;p38"/>
          <p:cNvCxnSpPr/>
          <p:nvPr/>
        </p:nvCxnSpPr>
        <p:spPr>
          <a:xfrm>
            <a:off x="-125" y="3937942"/>
            <a:ext cx="8586300" cy="0"/>
          </a:xfrm>
          <a:prstGeom prst="straightConnector1">
            <a:avLst/>
          </a:prstGeom>
          <a:noFill/>
          <a:ln cap="flat" cmpd="sng" w="9525">
            <a:solidFill>
              <a:schemeClr val="accent1"/>
            </a:solidFill>
            <a:prstDash val="solid"/>
            <a:round/>
            <a:headEnd len="med" w="med" type="none"/>
            <a:tailEnd len="med" w="med" type="none"/>
          </a:ln>
        </p:spPr>
      </p:cxnSp>
      <p:cxnSp>
        <p:nvCxnSpPr>
          <p:cNvPr id="293" name="Google Shape;293;p38"/>
          <p:cNvCxnSpPr/>
          <p:nvPr/>
        </p:nvCxnSpPr>
        <p:spPr>
          <a:xfrm>
            <a:off x="-125" y="4914900"/>
            <a:ext cx="8586300" cy="0"/>
          </a:xfrm>
          <a:prstGeom prst="straightConnector1">
            <a:avLst/>
          </a:prstGeom>
          <a:noFill/>
          <a:ln cap="flat" cmpd="sng" w="9525">
            <a:solidFill>
              <a:schemeClr val="accent1"/>
            </a:solidFill>
            <a:prstDash val="solid"/>
            <a:round/>
            <a:headEnd len="med" w="med" type="none"/>
            <a:tailEnd len="med" w="med" type="none"/>
          </a:ln>
        </p:spPr>
      </p:cxnSp>
      <p:sp>
        <p:nvSpPr>
          <p:cNvPr id="294" name="Google Shape;294;p38"/>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cxnSp>
        <p:nvCxnSpPr>
          <p:cNvPr id="295" name="Google Shape;295;p38"/>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8"/>
          <p:cNvSpPr txBox="1"/>
          <p:nvPr>
            <p:ph idx="2"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297" name="Google Shape;297;p38"/>
          <p:cNvSpPr txBox="1"/>
          <p:nvPr>
            <p:ph idx="3"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298" name="Google Shape;298;p38"/>
          <p:cNvSpPr txBox="1"/>
          <p:nvPr>
            <p:ph idx="4"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299" name="Google Shape;299;p38"/>
          <p:cNvSpPr txBox="1"/>
          <p:nvPr>
            <p:ph idx="5" type="title"/>
          </p:nvPr>
        </p:nvSpPr>
        <p:spPr>
          <a:xfrm>
            <a:off x="2276875" y="101815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0" name="Google Shape;300;p38"/>
          <p:cNvSpPr txBox="1"/>
          <p:nvPr>
            <p:ph idx="6" type="title"/>
          </p:nvPr>
        </p:nvSpPr>
        <p:spPr>
          <a:xfrm>
            <a:off x="2276875" y="2961000"/>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1" name="Google Shape;301;p38"/>
          <p:cNvSpPr txBox="1"/>
          <p:nvPr>
            <p:ph idx="7" type="title"/>
          </p:nvPr>
        </p:nvSpPr>
        <p:spPr>
          <a:xfrm>
            <a:off x="2283475" y="3943850"/>
            <a:ext cx="4233600" cy="973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2" name="Google Shape;302;p38"/>
          <p:cNvSpPr txBox="1"/>
          <p:nvPr>
            <p:ph idx="8" type="title"/>
          </p:nvPr>
        </p:nvSpPr>
        <p:spPr>
          <a:xfrm>
            <a:off x="2276875" y="1984025"/>
            <a:ext cx="4233600" cy="976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3" name="Google Shape;303;p38"/>
          <p:cNvSpPr txBox="1"/>
          <p:nvPr>
            <p:ph idx="9" type="title"/>
          </p:nvPr>
        </p:nvSpPr>
        <p:spPr>
          <a:xfrm>
            <a:off x="228600" y="10072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4" name="Google Shape;304;p38"/>
          <p:cNvSpPr txBox="1"/>
          <p:nvPr>
            <p:ph idx="13" type="title"/>
          </p:nvPr>
        </p:nvSpPr>
        <p:spPr>
          <a:xfrm>
            <a:off x="228600" y="19840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5" name="Google Shape;305;p38"/>
          <p:cNvSpPr txBox="1"/>
          <p:nvPr>
            <p:ph idx="14" type="title"/>
          </p:nvPr>
        </p:nvSpPr>
        <p:spPr>
          <a:xfrm>
            <a:off x="228600" y="2966525"/>
            <a:ext cx="2048100" cy="976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
        <p:nvSpPr>
          <p:cNvPr id="306" name="Google Shape;306;p38"/>
          <p:cNvSpPr txBox="1"/>
          <p:nvPr>
            <p:ph idx="15" type="title"/>
          </p:nvPr>
        </p:nvSpPr>
        <p:spPr>
          <a:xfrm>
            <a:off x="228600" y="3938100"/>
            <a:ext cx="2048100" cy="973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1"/>
              </a:buClr>
              <a:buSzPts val="3600"/>
              <a:buFont typeface="Merriweather"/>
              <a:buNone/>
              <a:defRPr sz="3600">
                <a:latin typeface="Merriweather"/>
                <a:ea typeface="Merriweather"/>
                <a:cs typeface="Merriweather"/>
                <a:sym typeface="Merriweather"/>
              </a:defRPr>
            </a:lvl1pPr>
            <a:lvl2pPr lvl="1">
              <a:spcBef>
                <a:spcPts val="0"/>
              </a:spcBef>
              <a:spcAft>
                <a:spcPts val="0"/>
              </a:spcAft>
              <a:buClr>
                <a:schemeClr val="dk1"/>
              </a:buClr>
              <a:buSzPts val="3600"/>
              <a:buFont typeface="Merriweather"/>
              <a:buNone/>
              <a:defRPr sz="3600">
                <a:latin typeface="Merriweather"/>
                <a:ea typeface="Merriweather"/>
                <a:cs typeface="Merriweather"/>
                <a:sym typeface="Merriweather"/>
              </a:defRPr>
            </a:lvl2pPr>
            <a:lvl3pPr lvl="2">
              <a:spcBef>
                <a:spcPts val="0"/>
              </a:spcBef>
              <a:spcAft>
                <a:spcPts val="0"/>
              </a:spcAft>
              <a:buClr>
                <a:schemeClr val="dk1"/>
              </a:buClr>
              <a:buSzPts val="3600"/>
              <a:buFont typeface="Merriweather"/>
              <a:buNone/>
              <a:defRPr sz="3600">
                <a:latin typeface="Merriweather"/>
                <a:ea typeface="Merriweather"/>
                <a:cs typeface="Merriweather"/>
                <a:sym typeface="Merriweather"/>
              </a:defRPr>
            </a:lvl3pPr>
            <a:lvl4pPr lvl="3">
              <a:spcBef>
                <a:spcPts val="0"/>
              </a:spcBef>
              <a:spcAft>
                <a:spcPts val="0"/>
              </a:spcAft>
              <a:buClr>
                <a:schemeClr val="dk1"/>
              </a:buClr>
              <a:buSzPts val="3600"/>
              <a:buFont typeface="Merriweather"/>
              <a:buNone/>
              <a:defRPr sz="3600">
                <a:latin typeface="Merriweather"/>
                <a:ea typeface="Merriweather"/>
                <a:cs typeface="Merriweather"/>
                <a:sym typeface="Merriweather"/>
              </a:defRPr>
            </a:lvl4pPr>
            <a:lvl5pPr lvl="4">
              <a:spcBef>
                <a:spcPts val="0"/>
              </a:spcBef>
              <a:spcAft>
                <a:spcPts val="0"/>
              </a:spcAft>
              <a:buClr>
                <a:schemeClr val="dk1"/>
              </a:buClr>
              <a:buSzPts val="3600"/>
              <a:buFont typeface="Merriweather"/>
              <a:buNone/>
              <a:defRPr sz="3600">
                <a:latin typeface="Merriweather"/>
                <a:ea typeface="Merriweather"/>
                <a:cs typeface="Merriweather"/>
                <a:sym typeface="Merriweather"/>
              </a:defRPr>
            </a:lvl5pPr>
            <a:lvl6pPr lvl="5">
              <a:spcBef>
                <a:spcPts val="0"/>
              </a:spcBef>
              <a:spcAft>
                <a:spcPts val="0"/>
              </a:spcAft>
              <a:buClr>
                <a:schemeClr val="dk1"/>
              </a:buClr>
              <a:buSzPts val="3600"/>
              <a:buFont typeface="Merriweather"/>
              <a:buNone/>
              <a:defRPr sz="3600">
                <a:latin typeface="Merriweather"/>
                <a:ea typeface="Merriweather"/>
                <a:cs typeface="Merriweather"/>
                <a:sym typeface="Merriweather"/>
              </a:defRPr>
            </a:lvl6pPr>
            <a:lvl7pPr lvl="6">
              <a:spcBef>
                <a:spcPts val="0"/>
              </a:spcBef>
              <a:spcAft>
                <a:spcPts val="0"/>
              </a:spcAft>
              <a:buClr>
                <a:schemeClr val="dk1"/>
              </a:buClr>
              <a:buSzPts val="3600"/>
              <a:buFont typeface="Merriweather"/>
              <a:buNone/>
              <a:defRPr sz="3600">
                <a:latin typeface="Merriweather"/>
                <a:ea typeface="Merriweather"/>
                <a:cs typeface="Merriweather"/>
                <a:sym typeface="Merriweather"/>
              </a:defRPr>
            </a:lvl7pPr>
            <a:lvl8pPr lvl="7">
              <a:spcBef>
                <a:spcPts val="0"/>
              </a:spcBef>
              <a:spcAft>
                <a:spcPts val="0"/>
              </a:spcAft>
              <a:buClr>
                <a:schemeClr val="dk1"/>
              </a:buClr>
              <a:buSzPts val="3600"/>
              <a:buFont typeface="Merriweather"/>
              <a:buNone/>
              <a:defRPr sz="3600">
                <a:latin typeface="Merriweather"/>
                <a:ea typeface="Merriweather"/>
                <a:cs typeface="Merriweather"/>
                <a:sym typeface="Merriweather"/>
              </a:defRPr>
            </a:lvl8pPr>
            <a:lvl9pPr lvl="8">
              <a:spcBef>
                <a:spcPts val="0"/>
              </a:spcBef>
              <a:spcAft>
                <a:spcPts val="0"/>
              </a:spcAft>
              <a:buClr>
                <a:schemeClr val="dk1"/>
              </a:buClr>
              <a:buSzPts val="3600"/>
              <a:buFont typeface="Merriweather"/>
              <a:buNone/>
              <a:defRPr sz="3600">
                <a:latin typeface="Merriweather"/>
                <a:ea typeface="Merriweather"/>
                <a:cs typeface="Merriweather"/>
                <a:sym typeface="Merriweather"/>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5">
    <p:spTree>
      <p:nvGrpSpPr>
        <p:cNvPr id="307" name="Shape 307"/>
        <p:cNvGrpSpPr/>
        <p:nvPr/>
      </p:nvGrpSpPr>
      <p:grpSpPr>
        <a:xfrm>
          <a:off x="0" y="0"/>
          <a:ext cx="0" cy="0"/>
          <a:chOff x="0" y="0"/>
          <a:chExt cx="0" cy="0"/>
        </a:xfrm>
      </p:grpSpPr>
      <p:sp>
        <p:nvSpPr>
          <p:cNvPr id="308" name="Google Shape;308;p39"/>
          <p:cNvSpPr/>
          <p:nvPr>
            <p:ph idx="2" type="pic"/>
          </p:nvPr>
        </p:nvSpPr>
        <p:spPr>
          <a:xfrm>
            <a:off x="6875200" y="2571758"/>
            <a:ext cx="1707000" cy="2345400"/>
          </a:xfrm>
          <a:prstGeom prst="rect">
            <a:avLst/>
          </a:prstGeom>
          <a:noFill/>
          <a:ln>
            <a:noFill/>
          </a:ln>
        </p:spPr>
      </p:sp>
      <p:sp>
        <p:nvSpPr>
          <p:cNvPr id="309" name="Google Shape;309;p39"/>
          <p:cNvSpPr/>
          <p:nvPr>
            <p:ph idx="3" type="pic"/>
          </p:nvPr>
        </p:nvSpPr>
        <p:spPr>
          <a:xfrm>
            <a:off x="4486003" y="818401"/>
            <a:ext cx="4096200" cy="1588500"/>
          </a:xfrm>
          <a:prstGeom prst="rect">
            <a:avLst/>
          </a:prstGeom>
          <a:noFill/>
          <a:ln>
            <a:noFill/>
          </a:ln>
        </p:spPr>
      </p:sp>
      <p:cxnSp>
        <p:nvCxnSpPr>
          <p:cNvPr id="310" name="Google Shape;310;p39"/>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11" name="Google Shape;311;p39"/>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12" name="Google Shape;312;p39"/>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13" name="Google Shape;313;p39"/>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14" name="Google Shape;314;p39"/>
          <p:cNvSpPr/>
          <p:nvPr>
            <p:ph idx="6" type="pic"/>
          </p:nvPr>
        </p:nvSpPr>
        <p:spPr>
          <a:xfrm>
            <a:off x="228500" y="818404"/>
            <a:ext cx="2048100" cy="1588500"/>
          </a:xfrm>
          <a:prstGeom prst="rect">
            <a:avLst/>
          </a:prstGeom>
          <a:noFill/>
          <a:ln>
            <a:noFill/>
          </a:ln>
        </p:spPr>
      </p:sp>
      <p:sp>
        <p:nvSpPr>
          <p:cNvPr id="315" name="Google Shape;315;p39"/>
          <p:cNvSpPr/>
          <p:nvPr>
            <p:ph idx="7" type="pic"/>
          </p:nvPr>
        </p:nvSpPr>
        <p:spPr>
          <a:xfrm>
            <a:off x="233000" y="2571750"/>
            <a:ext cx="2039100" cy="2345400"/>
          </a:xfrm>
          <a:prstGeom prst="rect">
            <a:avLst/>
          </a:prstGeom>
          <a:noFill/>
          <a:ln>
            <a:noFill/>
          </a:ln>
        </p:spPr>
      </p:sp>
      <p:sp>
        <p:nvSpPr>
          <p:cNvPr id="316" name="Google Shape;316;p39"/>
          <p:cNvSpPr txBox="1"/>
          <p:nvPr>
            <p:ph idx="8"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17" name="Google Shape;317;p39"/>
          <p:cNvSpPr/>
          <p:nvPr>
            <p:ph idx="9" type="pic"/>
          </p:nvPr>
        </p:nvSpPr>
        <p:spPr>
          <a:xfrm>
            <a:off x="2441450" y="2571750"/>
            <a:ext cx="2052900" cy="2345400"/>
          </a:xfrm>
          <a:prstGeom prst="rect">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 Solution">
  <p:cSld name="CUSTOM_6">
    <p:spTree>
      <p:nvGrpSpPr>
        <p:cNvPr id="318" name="Shape 318"/>
        <p:cNvGrpSpPr/>
        <p:nvPr/>
      </p:nvGrpSpPr>
      <p:grpSpPr>
        <a:xfrm>
          <a:off x="0" y="0"/>
          <a:ext cx="0" cy="0"/>
          <a:chOff x="0" y="0"/>
          <a:chExt cx="0" cy="0"/>
        </a:xfrm>
      </p:grpSpPr>
      <p:sp>
        <p:nvSpPr>
          <p:cNvPr id="319" name="Google Shape;319;p40"/>
          <p:cNvSpPr/>
          <p:nvPr>
            <p:ph idx="2" type="pic"/>
          </p:nvPr>
        </p:nvSpPr>
        <p:spPr>
          <a:xfrm>
            <a:off x="228600" y="2559650"/>
            <a:ext cx="3914100" cy="2352000"/>
          </a:xfrm>
          <a:prstGeom prst="rect">
            <a:avLst/>
          </a:prstGeom>
          <a:noFill/>
          <a:ln>
            <a:noFill/>
          </a:ln>
        </p:spPr>
      </p:sp>
      <p:sp>
        <p:nvSpPr>
          <p:cNvPr id="320" name="Google Shape;320;p40"/>
          <p:cNvSpPr/>
          <p:nvPr>
            <p:ph idx="3" type="pic"/>
          </p:nvPr>
        </p:nvSpPr>
        <p:spPr>
          <a:xfrm>
            <a:off x="4658875" y="219850"/>
            <a:ext cx="3319200" cy="2352000"/>
          </a:xfrm>
          <a:prstGeom prst="rect">
            <a:avLst/>
          </a:prstGeom>
          <a:noFill/>
          <a:ln>
            <a:noFill/>
          </a:ln>
        </p:spPr>
      </p:sp>
      <p:cxnSp>
        <p:nvCxnSpPr>
          <p:cNvPr id="321" name="Google Shape;321;p40"/>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22" name="Google Shape;322;p40"/>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23" name="Google Shape;323;p40"/>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24" name="Google Shape;324;p40"/>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25" name="Google Shape;325;p40"/>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6" name="Google Shape;326;p40"/>
          <p:cNvSpPr txBox="1"/>
          <p:nvPr>
            <p:ph idx="7" type="title"/>
          </p:nvPr>
        </p:nvSpPr>
        <p:spPr>
          <a:xfrm>
            <a:off x="4669800" y="2656800"/>
            <a:ext cx="20361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7" name="Google Shape;327;p40"/>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
        <p:nvSpPr>
          <p:cNvPr id="328" name="Google Shape;328;p40"/>
          <p:cNvSpPr txBox="1"/>
          <p:nvPr>
            <p:ph idx="8" type="title"/>
          </p:nvPr>
        </p:nvSpPr>
        <p:spPr>
          <a:xfrm>
            <a:off x="234600" y="818400"/>
            <a:ext cx="2206800" cy="297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sz="1400"/>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29" name="Google Shape;329;p40"/>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Clr>
                <a:schemeClr val="dk2"/>
              </a:buClr>
              <a:buSzPts val="900"/>
              <a:buFont typeface="Lexend Light"/>
              <a:buChar char="●"/>
              <a:defRPr>
                <a:solidFill>
                  <a:schemeClr val="dk2"/>
                </a:solidFill>
              </a:defRPr>
            </a:lvl1pPr>
            <a:lvl2pPr indent="-285750" lvl="1" marL="914400">
              <a:spcBef>
                <a:spcPts val="0"/>
              </a:spcBef>
              <a:spcAft>
                <a:spcPts val="0"/>
              </a:spcAft>
              <a:buClr>
                <a:schemeClr val="dk2"/>
              </a:buClr>
              <a:buSzPts val="900"/>
              <a:buFont typeface="Lexend Light"/>
              <a:buChar char="○"/>
              <a:defRPr>
                <a:solidFill>
                  <a:schemeClr val="dk2"/>
                </a:solidFill>
              </a:defRPr>
            </a:lvl2pPr>
            <a:lvl3pPr indent="-285750" lvl="2" marL="1371600">
              <a:spcBef>
                <a:spcPts val="0"/>
              </a:spcBef>
              <a:spcAft>
                <a:spcPts val="0"/>
              </a:spcAft>
              <a:buClr>
                <a:schemeClr val="dk2"/>
              </a:buClr>
              <a:buSzPts val="900"/>
              <a:buFont typeface="Lexend Light"/>
              <a:buChar char="■"/>
              <a:defRPr>
                <a:solidFill>
                  <a:schemeClr val="dk2"/>
                </a:solidFill>
              </a:defRPr>
            </a:lvl3pPr>
            <a:lvl4pPr indent="-285750" lvl="3" marL="1828800">
              <a:spcBef>
                <a:spcPts val="0"/>
              </a:spcBef>
              <a:spcAft>
                <a:spcPts val="0"/>
              </a:spcAft>
              <a:buClr>
                <a:schemeClr val="dk2"/>
              </a:buClr>
              <a:buSzPts val="900"/>
              <a:buFont typeface="Lexend Light"/>
              <a:buChar char="●"/>
              <a:defRPr>
                <a:solidFill>
                  <a:schemeClr val="dk2"/>
                </a:solidFill>
              </a:defRPr>
            </a:lvl4pPr>
            <a:lvl5pPr indent="-285750" lvl="4" marL="2286000">
              <a:spcBef>
                <a:spcPts val="0"/>
              </a:spcBef>
              <a:spcAft>
                <a:spcPts val="0"/>
              </a:spcAft>
              <a:buClr>
                <a:schemeClr val="dk2"/>
              </a:buClr>
              <a:buSzPts val="900"/>
              <a:buFont typeface="Lexend Light"/>
              <a:buChar char="○"/>
              <a:defRPr>
                <a:solidFill>
                  <a:schemeClr val="dk2"/>
                </a:solidFill>
              </a:defRPr>
            </a:lvl5pPr>
            <a:lvl6pPr indent="-285750" lvl="5" marL="2743200">
              <a:spcBef>
                <a:spcPts val="0"/>
              </a:spcBef>
              <a:spcAft>
                <a:spcPts val="0"/>
              </a:spcAft>
              <a:buClr>
                <a:schemeClr val="dk2"/>
              </a:buClr>
              <a:buSzPts val="900"/>
              <a:buFont typeface="Lexend Light"/>
              <a:buChar char="■"/>
              <a:defRPr>
                <a:solidFill>
                  <a:schemeClr val="dk2"/>
                </a:solidFill>
              </a:defRPr>
            </a:lvl6pPr>
            <a:lvl7pPr indent="-285750" lvl="6" marL="3200400">
              <a:spcBef>
                <a:spcPts val="0"/>
              </a:spcBef>
              <a:spcAft>
                <a:spcPts val="0"/>
              </a:spcAft>
              <a:buClr>
                <a:schemeClr val="dk2"/>
              </a:buClr>
              <a:buSzPts val="900"/>
              <a:buFont typeface="Lexend Light"/>
              <a:buChar char="●"/>
              <a:defRPr>
                <a:solidFill>
                  <a:schemeClr val="dk2"/>
                </a:solidFill>
              </a:defRPr>
            </a:lvl7pPr>
            <a:lvl8pPr indent="-285750" lvl="7" marL="3657600">
              <a:spcBef>
                <a:spcPts val="0"/>
              </a:spcBef>
              <a:spcAft>
                <a:spcPts val="0"/>
              </a:spcAft>
              <a:buClr>
                <a:schemeClr val="dk2"/>
              </a:buClr>
              <a:buSzPts val="900"/>
              <a:buFont typeface="Lexend Light"/>
              <a:buChar char="○"/>
              <a:defRPr>
                <a:solidFill>
                  <a:schemeClr val="dk2"/>
                </a:solidFill>
              </a:defRPr>
            </a:lvl8pPr>
            <a:lvl9pPr indent="-285750" lvl="8" marL="4114800">
              <a:spcBef>
                <a:spcPts val="0"/>
              </a:spcBef>
              <a:spcAft>
                <a:spcPts val="0"/>
              </a:spcAft>
              <a:buClr>
                <a:schemeClr val="dk2"/>
              </a:buClr>
              <a:buSzPts val="900"/>
              <a:buFont typeface="Lexend Light"/>
              <a:buChar char="■"/>
              <a:defRPr>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earch / Finding">
  <p:cSld name="CUSTOM_7">
    <p:spTree>
      <p:nvGrpSpPr>
        <p:cNvPr id="330" name="Shape 330"/>
        <p:cNvGrpSpPr/>
        <p:nvPr/>
      </p:nvGrpSpPr>
      <p:grpSpPr>
        <a:xfrm>
          <a:off x="0" y="0"/>
          <a:ext cx="0" cy="0"/>
          <a:chOff x="0" y="0"/>
          <a:chExt cx="0" cy="0"/>
        </a:xfrm>
      </p:grpSpPr>
      <p:sp>
        <p:nvSpPr>
          <p:cNvPr id="331" name="Google Shape;331;p41"/>
          <p:cNvSpPr/>
          <p:nvPr>
            <p:ph idx="2" type="pic"/>
          </p:nvPr>
        </p:nvSpPr>
        <p:spPr>
          <a:xfrm>
            <a:off x="228600" y="1984250"/>
            <a:ext cx="2517600" cy="2927400"/>
          </a:xfrm>
          <a:prstGeom prst="rect">
            <a:avLst/>
          </a:prstGeom>
          <a:noFill/>
          <a:ln>
            <a:noFill/>
          </a:ln>
        </p:spPr>
      </p:sp>
      <p:sp>
        <p:nvSpPr>
          <p:cNvPr id="332" name="Google Shape;332;p41"/>
          <p:cNvSpPr/>
          <p:nvPr>
            <p:ph idx="3" type="pic"/>
          </p:nvPr>
        </p:nvSpPr>
        <p:spPr>
          <a:xfrm>
            <a:off x="2972440" y="1984250"/>
            <a:ext cx="2623500" cy="2927400"/>
          </a:xfrm>
          <a:prstGeom prst="rect">
            <a:avLst/>
          </a:prstGeom>
          <a:noFill/>
          <a:ln>
            <a:noFill/>
          </a:ln>
        </p:spPr>
      </p:sp>
      <p:cxnSp>
        <p:nvCxnSpPr>
          <p:cNvPr id="333" name="Google Shape;333;p41"/>
          <p:cNvCxnSpPr/>
          <p:nvPr/>
        </p:nvCxnSpPr>
        <p:spPr>
          <a:xfrm>
            <a:off x="8586257" y="1"/>
            <a:ext cx="0" cy="5144100"/>
          </a:xfrm>
          <a:prstGeom prst="straightConnector1">
            <a:avLst/>
          </a:prstGeom>
          <a:noFill/>
          <a:ln cap="flat" cmpd="sng" w="9525">
            <a:solidFill>
              <a:schemeClr val="accent1"/>
            </a:solidFill>
            <a:prstDash val="solid"/>
            <a:round/>
            <a:headEnd len="med" w="med" type="none"/>
            <a:tailEnd len="med" w="med" type="none"/>
          </a:ln>
        </p:spPr>
      </p:cxnSp>
      <p:sp>
        <p:nvSpPr>
          <p:cNvPr id="334" name="Google Shape;334;p41"/>
          <p:cNvSpPr txBox="1"/>
          <p:nvPr>
            <p:ph type="title"/>
          </p:nvPr>
        </p:nvSpPr>
        <p:spPr>
          <a:xfrm rot="-5400000">
            <a:off x="8360500" y="443600"/>
            <a:ext cx="1020300" cy="560700"/>
          </a:xfrm>
          <a:prstGeom prst="rect">
            <a:avLst/>
          </a:prstGeom>
        </p:spPr>
        <p:txBody>
          <a:bodyPr anchorCtr="0" anchor="ctr" bIns="91425" lIns="91425" spcFirstLastPara="1" rIns="91425" wrap="square" tIns="91425">
            <a:noAutofit/>
          </a:bodyPr>
          <a:lstStyle>
            <a:lvl1pPr lvl="0" algn="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spcBef>
                <a:spcPts val="0"/>
              </a:spcBef>
              <a:spcAft>
                <a:spcPts val="0"/>
              </a:spcAft>
              <a:buClr>
                <a:schemeClr val="accent2"/>
              </a:buClr>
              <a:buSzPts val="3000"/>
              <a:buNone/>
              <a:defRPr>
                <a:solidFill>
                  <a:schemeClr val="accent2"/>
                </a:solidFill>
              </a:defRPr>
            </a:lvl2pPr>
            <a:lvl3pPr lvl="2">
              <a:spcBef>
                <a:spcPts val="0"/>
              </a:spcBef>
              <a:spcAft>
                <a:spcPts val="0"/>
              </a:spcAft>
              <a:buClr>
                <a:schemeClr val="accent2"/>
              </a:buClr>
              <a:buSzPts val="3000"/>
              <a:buNone/>
              <a:defRPr>
                <a:solidFill>
                  <a:schemeClr val="accent2"/>
                </a:solidFill>
              </a:defRPr>
            </a:lvl3pPr>
            <a:lvl4pPr lvl="3">
              <a:spcBef>
                <a:spcPts val="0"/>
              </a:spcBef>
              <a:spcAft>
                <a:spcPts val="0"/>
              </a:spcAft>
              <a:buClr>
                <a:schemeClr val="accent2"/>
              </a:buClr>
              <a:buSzPts val="3000"/>
              <a:buNone/>
              <a:defRPr>
                <a:solidFill>
                  <a:schemeClr val="accent2"/>
                </a:solidFill>
              </a:defRPr>
            </a:lvl4pPr>
            <a:lvl5pPr lvl="4">
              <a:spcBef>
                <a:spcPts val="0"/>
              </a:spcBef>
              <a:spcAft>
                <a:spcPts val="0"/>
              </a:spcAft>
              <a:buClr>
                <a:schemeClr val="accent2"/>
              </a:buClr>
              <a:buSzPts val="3000"/>
              <a:buNone/>
              <a:defRPr>
                <a:solidFill>
                  <a:schemeClr val="accent2"/>
                </a:solidFill>
              </a:defRPr>
            </a:lvl5pPr>
            <a:lvl6pPr lvl="5">
              <a:spcBef>
                <a:spcPts val="0"/>
              </a:spcBef>
              <a:spcAft>
                <a:spcPts val="0"/>
              </a:spcAft>
              <a:buClr>
                <a:schemeClr val="accent2"/>
              </a:buClr>
              <a:buSzPts val="3000"/>
              <a:buNone/>
              <a:defRPr>
                <a:solidFill>
                  <a:schemeClr val="accent2"/>
                </a:solidFill>
              </a:defRPr>
            </a:lvl6pPr>
            <a:lvl7pPr lvl="6">
              <a:spcBef>
                <a:spcPts val="0"/>
              </a:spcBef>
              <a:spcAft>
                <a:spcPts val="0"/>
              </a:spcAft>
              <a:buClr>
                <a:schemeClr val="accent2"/>
              </a:buClr>
              <a:buSzPts val="3000"/>
              <a:buNone/>
              <a:defRPr>
                <a:solidFill>
                  <a:schemeClr val="accent2"/>
                </a:solidFill>
              </a:defRPr>
            </a:lvl7pPr>
            <a:lvl8pPr lvl="7">
              <a:spcBef>
                <a:spcPts val="0"/>
              </a:spcBef>
              <a:spcAft>
                <a:spcPts val="0"/>
              </a:spcAft>
              <a:buClr>
                <a:schemeClr val="accent2"/>
              </a:buClr>
              <a:buSzPts val="3000"/>
              <a:buNone/>
              <a:defRPr>
                <a:solidFill>
                  <a:schemeClr val="accent2"/>
                </a:solidFill>
              </a:defRPr>
            </a:lvl8pPr>
            <a:lvl9pPr lvl="8">
              <a:spcBef>
                <a:spcPts val="0"/>
              </a:spcBef>
              <a:spcAft>
                <a:spcPts val="0"/>
              </a:spcAft>
              <a:buClr>
                <a:schemeClr val="accent2"/>
              </a:buClr>
              <a:buSzPts val="3000"/>
              <a:buNone/>
              <a:defRPr>
                <a:solidFill>
                  <a:schemeClr val="accent2"/>
                </a:solidFill>
              </a:defRPr>
            </a:lvl9pPr>
          </a:lstStyle>
          <a:p/>
        </p:txBody>
      </p:sp>
      <p:sp>
        <p:nvSpPr>
          <p:cNvPr id="335" name="Google Shape;335;p41"/>
          <p:cNvSpPr txBox="1"/>
          <p:nvPr>
            <p:ph idx="4" type="title"/>
          </p:nvPr>
        </p:nvSpPr>
        <p:spPr>
          <a:xfrm rot="-5400000">
            <a:off x="7417450" y="2291400"/>
            <a:ext cx="2906400" cy="560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2"/>
              </a:buClr>
              <a:buSzPts val="1500"/>
              <a:buFont typeface="Merriweather Light"/>
              <a:buNone/>
              <a:defRPr sz="1500">
                <a:solidFill>
                  <a:schemeClr val="accent2"/>
                </a:solidFill>
              </a:defRPr>
            </a:lvl1pPr>
            <a:lvl2pPr lvl="1" algn="ctr">
              <a:spcBef>
                <a:spcPts val="0"/>
              </a:spcBef>
              <a:spcAft>
                <a:spcPts val="0"/>
              </a:spcAft>
              <a:buClr>
                <a:schemeClr val="accent2"/>
              </a:buClr>
              <a:buSzPts val="3000"/>
              <a:buNone/>
              <a:defRPr>
                <a:solidFill>
                  <a:schemeClr val="accent2"/>
                </a:solidFill>
              </a:defRPr>
            </a:lvl2pPr>
            <a:lvl3pPr lvl="2" algn="ctr">
              <a:spcBef>
                <a:spcPts val="0"/>
              </a:spcBef>
              <a:spcAft>
                <a:spcPts val="0"/>
              </a:spcAft>
              <a:buClr>
                <a:schemeClr val="accent2"/>
              </a:buClr>
              <a:buSzPts val="3000"/>
              <a:buNone/>
              <a:defRPr>
                <a:solidFill>
                  <a:schemeClr val="accent2"/>
                </a:solidFill>
              </a:defRPr>
            </a:lvl3pPr>
            <a:lvl4pPr lvl="3" algn="ctr">
              <a:spcBef>
                <a:spcPts val="0"/>
              </a:spcBef>
              <a:spcAft>
                <a:spcPts val="0"/>
              </a:spcAft>
              <a:buClr>
                <a:schemeClr val="accent2"/>
              </a:buClr>
              <a:buSzPts val="3000"/>
              <a:buNone/>
              <a:defRPr>
                <a:solidFill>
                  <a:schemeClr val="accent2"/>
                </a:solidFill>
              </a:defRPr>
            </a:lvl4pPr>
            <a:lvl5pPr lvl="4" algn="ctr">
              <a:spcBef>
                <a:spcPts val="0"/>
              </a:spcBef>
              <a:spcAft>
                <a:spcPts val="0"/>
              </a:spcAft>
              <a:buClr>
                <a:schemeClr val="accent2"/>
              </a:buClr>
              <a:buSzPts val="3000"/>
              <a:buNone/>
              <a:defRPr>
                <a:solidFill>
                  <a:schemeClr val="accent2"/>
                </a:solidFill>
              </a:defRPr>
            </a:lvl5pPr>
            <a:lvl6pPr lvl="5" algn="ctr">
              <a:spcBef>
                <a:spcPts val="0"/>
              </a:spcBef>
              <a:spcAft>
                <a:spcPts val="0"/>
              </a:spcAft>
              <a:buClr>
                <a:schemeClr val="accent2"/>
              </a:buClr>
              <a:buSzPts val="3000"/>
              <a:buNone/>
              <a:defRPr>
                <a:solidFill>
                  <a:schemeClr val="accent2"/>
                </a:solidFill>
              </a:defRPr>
            </a:lvl6pPr>
            <a:lvl7pPr lvl="6" algn="ctr">
              <a:spcBef>
                <a:spcPts val="0"/>
              </a:spcBef>
              <a:spcAft>
                <a:spcPts val="0"/>
              </a:spcAft>
              <a:buClr>
                <a:schemeClr val="accent2"/>
              </a:buClr>
              <a:buSzPts val="3000"/>
              <a:buNone/>
              <a:defRPr>
                <a:solidFill>
                  <a:schemeClr val="accent2"/>
                </a:solidFill>
              </a:defRPr>
            </a:lvl7pPr>
            <a:lvl8pPr lvl="7" algn="ctr">
              <a:spcBef>
                <a:spcPts val="0"/>
              </a:spcBef>
              <a:spcAft>
                <a:spcPts val="0"/>
              </a:spcAft>
              <a:buClr>
                <a:schemeClr val="accent2"/>
              </a:buClr>
              <a:buSzPts val="3000"/>
              <a:buNone/>
              <a:defRPr>
                <a:solidFill>
                  <a:schemeClr val="accent2"/>
                </a:solidFill>
              </a:defRPr>
            </a:lvl8pPr>
            <a:lvl9pPr lvl="8" algn="ctr">
              <a:spcBef>
                <a:spcPts val="0"/>
              </a:spcBef>
              <a:spcAft>
                <a:spcPts val="0"/>
              </a:spcAft>
              <a:buClr>
                <a:schemeClr val="accent2"/>
              </a:buClr>
              <a:buSzPts val="3000"/>
              <a:buNone/>
              <a:defRPr>
                <a:solidFill>
                  <a:schemeClr val="accent2"/>
                </a:solidFill>
              </a:defRPr>
            </a:lvl9pPr>
          </a:lstStyle>
          <a:p/>
        </p:txBody>
      </p:sp>
      <p:sp>
        <p:nvSpPr>
          <p:cNvPr id="336" name="Google Shape;336;p41"/>
          <p:cNvSpPr txBox="1"/>
          <p:nvPr>
            <p:ph idx="5" type="title"/>
          </p:nvPr>
        </p:nvSpPr>
        <p:spPr>
          <a:xfrm>
            <a:off x="8583300" y="4329650"/>
            <a:ext cx="567600" cy="668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accent2"/>
              </a:buClr>
              <a:buSzPts val="700"/>
              <a:buFont typeface="Lexend Light"/>
              <a:buNone/>
              <a:defRPr sz="700">
                <a:solidFill>
                  <a:schemeClr val="accent2"/>
                </a:solidFill>
                <a:latin typeface="Lexend Light"/>
                <a:ea typeface="Lexend Light"/>
                <a:cs typeface="Lexend Light"/>
                <a:sym typeface="Lexend Light"/>
              </a:defRPr>
            </a:lvl1pPr>
            <a:lvl2pPr lvl="1" algn="r">
              <a:spcBef>
                <a:spcPts val="0"/>
              </a:spcBef>
              <a:spcAft>
                <a:spcPts val="0"/>
              </a:spcAft>
              <a:buClr>
                <a:schemeClr val="accent2"/>
              </a:buClr>
              <a:buSzPts val="3000"/>
              <a:buNone/>
              <a:defRPr>
                <a:solidFill>
                  <a:schemeClr val="accent2"/>
                </a:solidFill>
              </a:defRPr>
            </a:lvl2pPr>
            <a:lvl3pPr lvl="2" algn="r">
              <a:spcBef>
                <a:spcPts val="0"/>
              </a:spcBef>
              <a:spcAft>
                <a:spcPts val="0"/>
              </a:spcAft>
              <a:buClr>
                <a:schemeClr val="accent2"/>
              </a:buClr>
              <a:buSzPts val="3000"/>
              <a:buNone/>
              <a:defRPr>
                <a:solidFill>
                  <a:schemeClr val="accent2"/>
                </a:solidFill>
              </a:defRPr>
            </a:lvl3pPr>
            <a:lvl4pPr lvl="3" algn="r">
              <a:spcBef>
                <a:spcPts val="0"/>
              </a:spcBef>
              <a:spcAft>
                <a:spcPts val="0"/>
              </a:spcAft>
              <a:buClr>
                <a:schemeClr val="accent2"/>
              </a:buClr>
              <a:buSzPts val="3000"/>
              <a:buNone/>
              <a:defRPr>
                <a:solidFill>
                  <a:schemeClr val="accent2"/>
                </a:solidFill>
              </a:defRPr>
            </a:lvl4pPr>
            <a:lvl5pPr lvl="4" algn="r">
              <a:spcBef>
                <a:spcPts val="0"/>
              </a:spcBef>
              <a:spcAft>
                <a:spcPts val="0"/>
              </a:spcAft>
              <a:buClr>
                <a:schemeClr val="accent2"/>
              </a:buClr>
              <a:buSzPts val="3000"/>
              <a:buNone/>
              <a:defRPr>
                <a:solidFill>
                  <a:schemeClr val="accent2"/>
                </a:solidFill>
              </a:defRPr>
            </a:lvl5pPr>
            <a:lvl6pPr lvl="5" algn="r">
              <a:spcBef>
                <a:spcPts val="0"/>
              </a:spcBef>
              <a:spcAft>
                <a:spcPts val="0"/>
              </a:spcAft>
              <a:buClr>
                <a:schemeClr val="accent2"/>
              </a:buClr>
              <a:buSzPts val="3000"/>
              <a:buNone/>
              <a:defRPr>
                <a:solidFill>
                  <a:schemeClr val="accent2"/>
                </a:solidFill>
              </a:defRPr>
            </a:lvl6pPr>
            <a:lvl7pPr lvl="6" algn="r">
              <a:spcBef>
                <a:spcPts val="0"/>
              </a:spcBef>
              <a:spcAft>
                <a:spcPts val="0"/>
              </a:spcAft>
              <a:buClr>
                <a:schemeClr val="accent2"/>
              </a:buClr>
              <a:buSzPts val="3000"/>
              <a:buNone/>
              <a:defRPr>
                <a:solidFill>
                  <a:schemeClr val="accent2"/>
                </a:solidFill>
              </a:defRPr>
            </a:lvl7pPr>
            <a:lvl8pPr lvl="7" algn="r">
              <a:spcBef>
                <a:spcPts val="0"/>
              </a:spcBef>
              <a:spcAft>
                <a:spcPts val="0"/>
              </a:spcAft>
              <a:buClr>
                <a:schemeClr val="accent2"/>
              </a:buClr>
              <a:buSzPts val="3000"/>
              <a:buNone/>
              <a:defRPr>
                <a:solidFill>
                  <a:schemeClr val="accent2"/>
                </a:solidFill>
              </a:defRPr>
            </a:lvl8pPr>
            <a:lvl9pPr lvl="8" algn="r">
              <a:spcBef>
                <a:spcPts val="0"/>
              </a:spcBef>
              <a:spcAft>
                <a:spcPts val="0"/>
              </a:spcAft>
              <a:buClr>
                <a:schemeClr val="accent2"/>
              </a:buClr>
              <a:buSzPts val="3000"/>
              <a:buNone/>
              <a:defRPr>
                <a:solidFill>
                  <a:schemeClr val="accent2"/>
                </a:solidFill>
              </a:defRPr>
            </a:lvl9pPr>
          </a:lstStyle>
          <a:p/>
        </p:txBody>
      </p:sp>
      <p:sp>
        <p:nvSpPr>
          <p:cNvPr id="337" name="Google Shape;337;p41"/>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Merriweather Light"/>
              <a:buNone/>
              <a:defRPr/>
            </a:lvl1pPr>
            <a:lvl2pPr lvl="1">
              <a:spcBef>
                <a:spcPts val="0"/>
              </a:spcBef>
              <a:spcAft>
                <a:spcPts val="0"/>
              </a:spcAft>
              <a:buClr>
                <a:schemeClr val="dk1"/>
              </a:buClr>
              <a:buSzPts val="3000"/>
              <a:buNone/>
              <a:defRPr/>
            </a:lvl2pPr>
            <a:lvl3pPr lvl="2">
              <a:spcBef>
                <a:spcPts val="0"/>
              </a:spcBef>
              <a:spcAft>
                <a:spcPts val="0"/>
              </a:spcAft>
              <a:buClr>
                <a:schemeClr val="dk1"/>
              </a:buClr>
              <a:buSzPts val="3000"/>
              <a:buNone/>
              <a:defRPr/>
            </a:lvl3pPr>
            <a:lvl4pPr lvl="3">
              <a:spcBef>
                <a:spcPts val="0"/>
              </a:spcBef>
              <a:spcAft>
                <a:spcPts val="0"/>
              </a:spcAft>
              <a:buClr>
                <a:schemeClr val="dk1"/>
              </a:buClr>
              <a:buSzPts val="3000"/>
              <a:buNone/>
              <a:defRPr/>
            </a:lvl4pPr>
            <a:lvl5pPr lvl="4">
              <a:spcBef>
                <a:spcPts val="0"/>
              </a:spcBef>
              <a:spcAft>
                <a:spcPts val="0"/>
              </a:spcAft>
              <a:buClr>
                <a:schemeClr val="dk1"/>
              </a:buClr>
              <a:buSzPts val="3000"/>
              <a:buNone/>
              <a:defRPr/>
            </a:lvl5pPr>
            <a:lvl6pPr lvl="5">
              <a:spcBef>
                <a:spcPts val="0"/>
              </a:spcBef>
              <a:spcAft>
                <a:spcPts val="0"/>
              </a:spcAft>
              <a:buClr>
                <a:schemeClr val="dk1"/>
              </a:buClr>
              <a:buSzPts val="3000"/>
              <a:buNone/>
              <a:defRPr/>
            </a:lvl6pPr>
            <a:lvl7pPr lvl="6">
              <a:spcBef>
                <a:spcPts val="0"/>
              </a:spcBef>
              <a:spcAft>
                <a:spcPts val="0"/>
              </a:spcAft>
              <a:buClr>
                <a:schemeClr val="dk1"/>
              </a:buClr>
              <a:buSzPts val="3000"/>
              <a:buNone/>
              <a:defRPr/>
            </a:lvl7pPr>
            <a:lvl8pPr lvl="7">
              <a:spcBef>
                <a:spcPts val="0"/>
              </a:spcBef>
              <a:spcAft>
                <a:spcPts val="0"/>
              </a:spcAft>
              <a:buClr>
                <a:schemeClr val="dk1"/>
              </a:buClr>
              <a:buSzPts val="3000"/>
              <a:buNone/>
              <a:defRPr/>
            </a:lvl8pPr>
            <a:lvl9pPr lvl="8">
              <a:spcBef>
                <a:spcPts val="0"/>
              </a:spcBef>
              <a:spcAft>
                <a:spcPts val="0"/>
              </a:spcAft>
              <a:buClr>
                <a:schemeClr val="dk1"/>
              </a:buClr>
              <a:buSzPts val="3000"/>
              <a:buNone/>
              <a:defRPr/>
            </a:lvl9pPr>
          </a:lstStyle>
          <a:p/>
        </p:txBody>
      </p:sp>
      <p:sp>
        <p:nvSpPr>
          <p:cNvPr id="338" name="Google Shape;338;p41"/>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lvl1pPr lvl="0">
              <a:spcBef>
                <a:spcPts val="0"/>
              </a:spcBef>
              <a:spcAft>
                <a:spcPts val="0"/>
              </a:spcAft>
              <a:buClr>
                <a:schemeClr val="dk1"/>
              </a:buClr>
              <a:buSzPts val="900"/>
              <a:buFont typeface="Lexend Light"/>
              <a:buNone/>
              <a:defRPr sz="900">
                <a:latin typeface="Lexend Light"/>
                <a:ea typeface="Lexend Light"/>
                <a:cs typeface="Lexend Light"/>
                <a:sym typeface="Lexend Light"/>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9" name="Google Shape;339;p41"/>
          <p:cNvSpPr/>
          <p:nvPr>
            <p:ph idx="8" type="pic"/>
          </p:nvPr>
        </p:nvSpPr>
        <p:spPr>
          <a:xfrm>
            <a:off x="5760651" y="1984250"/>
            <a:ext cx="2822700" cy="2927400"/>
          </a:xfrm>
          <a:prstGeom prst="rect">
            <a:avLst/>
          </a:prstGeom>
          <a:noFill/>
          <a:ln>
            <a:noFill/>
          </a:ln>
        </p:spPr>
      </p:sp>
      <p:sp>
        <p:nvSpPr>
          <p:cNvPr id="340" name="Google Shape;340;p41"/>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dk2"/>
              </a:buClr>
              <a:buSzPts val="1200"/>
              <a:buFont typeface="Lexend Light"/>
              <a:buChar char="●"/>
              <a:defRPr sz="1200">
                <a:solidFill>
                  <a:schemeClr val="dk2"/>
                </a:solidFill>
              </a:defRPr>
            </a:lvl1pPr>
            <a:lvl2pPr indent="-304800" lvl="1" marL="914400">
              <a:spcBef>
                <a:spcPts val="0"/>
              </a:spcBef>
              <a:spcAft>
                <a:spcPts val="0"/>
              </a:spcAft>
              <a:buClr>
                <a:schemeClr val="dk2"/>
              </a:buClr>
              <a:buSzPts val="1200"/>
              <a:buFont typeface="Lexend Light"/>
              <a:buChar char="○"/>
              <a:defRPr sz="1200">
                <a:solidFill>
                  <a:schemeClr val="dk2"/>
                </a:solidFill>
              </a:defRPr>
            </a:lvl2pPr>
            <a:lvl3pPr indent="-304800" lvl="2" marL="1371600">
              <a:spcBef>
                <a:spcPts val="0"/>
              </a:spcBef>
              <a:spcAft>
                <a:spcPts val="0"/>
              </a:spcAft>
              <a:buClr>
                <a:schemeClr val="dk2"/>
              </a:buClr>
              <a:buSzPts val="1200"/>
              <a:buFont typeface="Lexend Light"/>
              <a:buChar char="■"/>
              <a:defRPr sz="1200">
                <a:solidFill>
                  <a:schemeClr val="dk2"/>
                </a:solidFill>
              </a:defRPr>
            </a:lvl3pPr>
            <a:lvl4pPr indent="-304800" lvl="3" marL="1828800">
              <a:spcBef>
                <a:spcPts val="0"/>
              </a:spcBef>
              <a:spcAft>
                <a:spcPts val="0"/>
              </a:spcAft>
              <a:buClr>
                <a:schemeClr val="dk2"/>
              </a:buClr>
              <a:buSzPts val="1200"/>
              <a:buFont typeface="Lexend Light"/>
              <a:buChar char="●"/>
              <a:defRPr sz="1200">
                <a:solidFill>
                  <a:schemeClr val="dk2"/>
                </a:solidFill>
              </a:defRPr>
            </a:lvl4pPr>
            <a:lvl5pPr indent="-304800" lvl="4" marL="2286000">
              <a:spcBef>
                <a:spcPts val="0"/>
              </a:spcBef>
              <a:spcAft>
                <a:spcPts val="0"/>
              </a:spcAft>
              <a:buClr>
                <a:schemeClr val="dk2"/>
              </a:buClr>
              <a:buSzPts val="1200"/>
              <a:buFont typeface="Lexend Light"/>
              <a:buChar char="○"/>
              <a:defRPr sz="1200">
                <a:solidFill>
                  <a:schemeClr val="dk2"/>
                </a:solidFill>
              </a:defRPr>
            </a:lvl5pPr>
            <a:lvl6pPr indent="-304800" lvl="5" marL="2743200">
              <a:spcBef>
                <a:spcPts val="0"/>
              </a:spcBef>
              <a:spcAft>
                <a:spcPts val="0"/>
              </a:spcAft>
              <a:buClr>
                <a:schemeClr val="dk2"/>
              </a:buClr>
              <a:buSzPts val="1200"/>
              <a:buFont typeface="Lexend Light"/>
              <a:buChar char="■"/>
              <a:defRPr sz="1200">
                <a:solidFill>
                  <a:schemeClr val="dk2"/>
                </a:solidFill>
              </a:defRPr>
            </a:lvl6pPr>
            <a:lvl7pPr indent="-304800" lvl="6" marL="3200400">
              <a:spcBef>
                <a:spcPts val="0"/>
              </a:spcBef>
              <a:spcAft>
                <a:spcPts val="0"/>
              </a:spcAft>
              <a:buClr>
                <a:schemeClr val="dk2"/>
              </a:buClr>
              <a:buSzPts val="1200"/>
              <a:buFont typeface="Lexend Light"/>
              <a:buChar char="●"/>
              <a:defRPr sz="1200">
                <a:solidFill>
                  <a:schemeClr val="dk2"/>
                </a:solidFill>
              </a:defRPr>
            </a:lvl7pPr>
            <a:lvl8pPr indent="-304800" lvl="7" marL="3657600">
              <a:spcBef>
                <a:spcPts val="0"/>
              </a:spcBef>
              <a:spcAft>
                <a:spcPts val="0"/>
              </a:spcAft>
              <a:buClr>
                <a:schemeClr val="dk2"/>
              </a:buClr>
              <a:buSzPts val="1200"/>
              <a:buFont typeface="Lexend Light"/>
              <a:buChar char="○"/>
              <a:defRPr sz="1200">
                <a:solidFill>
                  <a:schemeClr val="dk2"/>
                </a:solidFill>
              </a:defRPr>
            </a:lvl8pPr>
            <a:lvl9pPr indent="-304800" lvl="8" marL="4114800">
              <a:spcBef>
                <a:spcPts val="0"/>
              </a:spcBef>
              <a:spcAft>
                <a:spcPts val="0"/>
              </a:spcAft>
              <a:buClr>
                <a:schemeClr val="dk2"/>
              </a:buClr>
              <a:buSzPts val="1200"/>
              <a:buFont typeface="Lexend Light"/>
              <a:buChar char="■"/>
              <a:defRPr sz="1200">
                <a:solidFill>
                  <a:schemeClr val="dk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exend Light"/>
              <a:ea typeface="Lexend Light"/>
              <a:cs typeface="Lexend Light"/>
              <a:sym typeface="Lexend Light"/>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85750" lvl="0" marL="457200">
              <a:spcBef>
                <a:spcPts val="0"/>
              </a:spcBef>
              <a:spcAft>
                <a:spcPts val="0"/>
              </a:spcAft>
              <a:buSzPts val="900"/>
              <a:buChar char="●"/>
              <a:defRPr/>
            </a:lvl1pPr>
            <a:lvl2pPr indent="-285750" lvl="1" marL="914400">
              <a:spcBef>
                <a:spcPts val="0"/>
              </a:spcBef>
              <a:spcAft>
                <a:spcPts val="0"/>
              </a:spcAft>
              <a:buSzPts val="900"/>
              <a:buChar char="○"/>
              <a:defRPr/>
            </a:lvl2pPr>
            <a:lvl3pPr indent="-285750" lvl="2" marL="1371600">
              <a:spcBef>
                <a:spcPts val="0"/>
              </a:spcBef>
              <a:spcAft>
                <a:spcPts val="0"/>
              </a:spcAft>
              <a:buSzPts val="900"/>
              <a:buChar char="■"/>
              <a:defRPr/>
            </a:lvl3pPr>
            <a:lvl4pPr indent="-285750" lvl="3" marL="1828800">
              <a:spcBef>
                <a:spcPts val="0"/>
              </a:spcBef>
              <a:spcAft>
                <a:spcPts val="0"/>
              </a:spcAft>
              <a:buSzPts val="900"/>
              <a:buChar char="●"/>
              <a:defRPr/>
            </a:lvl4pPr>
            <a:lvl5pPr indent="-285750" lvl="4" marL="2286000">
              <a:spcBef>
                <a:spcPts val="0"/>
              </a:spcBef>
              <a:spcAft>
                <a:spcPts val="0"/>
              </a:spcAft>
              <a:buSzPts val="900"/>
              <a:buChar char="○"/>
              <a:defRPr/>
            </a:lvl5pPr>
            <a:lvl6pPr indent="-285750" lvl="5" marL="2743200">
              <a:spcBef>
                <a:spcPts val="0"/>
              </a:spcBef>
              <a:spcAft>
                <a:spcPts val="0"/>
              </a:spcAft>
              <a:buSzPts val="900"/>
              <a:buChar char="■"/>
              <a:defRPr/>
            </a:lvl6pPr>
            <a:lvl7pPr indent="-285750" lvl="6" marL="3200400">
              <a:spcBef>
                <a:spcPts val="0"/>
              </a:spcBef>
              <a:spcAft>
                <a:spcPts val="0"/>
              </a:spcAft>
              <a:buSzPts val="900"/>
              <a:buChar char="●"/>
              <a:defRPr/>
            </a:lvl7pPr>
            <a:lvl8pPr indent="-285750" lvl="7" marL="3657600">
              <a:spcBef>
                <a:spcPts val="0"/>
              </a:spcBef>
              <a:spcAft>
                <a:spcPts val="0"/>
              </a:spcAft>
              <a:buSzPts val="900"/>
              <a:buChar char="○"/>
              <a:defRPr/>
            </a:lvl8pPr>
            <a:lvl9pPr indent="-285750" lvl="8" marL="4114800">
              <a:spcBef>
                <a:spcPts val="0"/>
              </a:spcBef>
              <a:spcAft>
                <a:spcPts val="0"/>
              </a:spcAft>
              <a:buSzPts val="9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9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1" Type="http://schemas.openxmlformats.org/officeDocument/2006/relationships/theme" Target="../theme/theme2.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8600" y="219850"/>
            <a:ext cx="5962800" cy="828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1pPr>
            <a:lvl2pPr lvl="1">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2pPr>
            <a:lvl3pPr lvl="2">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3pPr>
            <a:lvl4pPr lvl="3">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4pPr>
            <a:lvl5pPr lvl="4">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5pPr>
            <a:lvl6pPr lvl="5">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6pPr>
            <a:lvl7pPr lvl="6">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7pPr>
            <a:lvl8pPr lvl="7">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8pPr>
            <a:lvl9pPr lvl="8">
              <a:spcBef>
                <a:spcPts val="0"/>
              </a:spcBef>
              <a:spcAft>
                <a:spcPts val="0"/>
              </a:spcAft>
              <a:buClr>
                <a:schemeClr val="dk1"/>
              </a:buClr>
              <a:buSzPts val="3000"/>
              <a:buFont typeface="Merriweather Light"/>
              <a:buNone/>
              <a:defRPr sz="3000">
                <a:solidFill>
                  <a:schemeClr val="dk1"/>
                </a:solidFill>
                <a:latin typeface="Merriweather Light"/>
                <a:ea typeface="Merriweather Light"/>
                <a:cs typeface="Merriweather Light"/>
                <a:sym typeface="Merriweather Light"/>
              </a:defRPr>
            </a:lvl9pPr>
          </a:lstStyle>
          <a:p/>
        </p:txBody>
      </p:sp>
      <p:sp>
        <p:nvSpPr>
          <p:cNvPr id="7" name="Google Shape;7;p1"/>
          <p:cNvSpPr txBox="1"/>
          <p:nvPr>
            <p:ph idx="1" type="body"/>
          </p:nvPr>
        </p:nvSpPr>
        <p:spPr>
          <a:xfrm>
            <a:off x="4658875" y="1403700"/>
            <a:ext cx="4256400" cy="2067600"/>
          </a:xfrm>
          <a:prstGeom prst="rect">
            <a:avLst/>
          </a:prstGeom>
          <a:noFill/>
          <a:ln>
            <a:noFill/>
          </a:ln>
        </p:spPr>
        <p:txBody>
          <a:bodyPr anchorCtr="0" anchor="t" bIns="91425" lIns="91425" spcFirstLastPara="1" rIns="91425" wrap="square" tIns="91425">
            <a:noAutofit/>
          </a:bodyPr>
          <a:lstStyle>
            <a:lvl1pPr indent="-285750" lvl="0" marL="457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1pPr>
            <a:lvl2pPr indent="-285750" lvl="1" marL="914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2pPr>
            <a:lvl3pPr indent="-285750" lvl="2" marL="1371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3pPr>
            <a:lvl4pPr indent="-285750" lvl="3" marL="1828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4pPr>
            <a:lvl5pPr indent="-285750" lvl="4" marL="22860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5pPr>
            <a:lvl6pPr indent="-285750" lvl="5" marL="27432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6pPr>
            <a:lvl7pPr indent="-285750" lvl="6" marL="32004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7pPr>
            <a:lvl8pPr indent="-285750" lvl="7" marL="36576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8pPr>
            <a:lvl9pPr indent="-285750" lvl="8" marL="4114800">
              <a:spcBef>
                <a:spcPts val="0"/>
              </a:spcBef>
              <a:spcAft>
                <a:spcPts val="0"/>
              </a:spcAft>
              <a:buClr>
                <a:schemeClr val="dk1"/>
              </a:buClr>
              <a:buSzPts val="900"/>
              <a:buFont typeface="Lexend Light"/>
              <a:buChar char="■"/>
              <a:defRPr sz="900">
                <a:solidFill>
                  <a:schemeClr val="dk1"/>
                </a:solidFill>
                <a:latin typeface="Lexend Light"/>
                <a:ea typeface="Lexend Light"/>
                <a:cs typeface="Lexend Light"/>
                <a:sym typeface="Lexend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Lexend Light"/>
                <a:ea typeface="Lexend Light"/>
                <a:cs typeface="Lexend Light"/>
                <a:sym typeface="Lexend Light"/>
              </a:defRPr>
            </a:lvl1pPr>
            <a:lvl2pPr lvl="1" algn="r">
              <a:buNone/>
              <a:defRPr sz="1300">
                <a:solidFill>
                  <a:schemeClr val="dk1"/>
                </a:solidFill>
                <a:latin typeface="Lexend Light"/>
                <a:ea typeface="Lexend Light"/>
                <a:cs typeface="Lexend Light"/>
                <a:sym typeface="Lexend Light"/>
              </a:defRPr>
            </a:lvl2pPr>
            <a:lvl3pPr lvl="2" algn="r">
              <a:buNone/>
              <a:defRPr sz="1300">
                <a:solidFill>
                  <a:schemeClr val="dk1"/>
                </a:solidFill>
                <a:latin typeface="Lexend Light"/>
                <a:ea typeface="Lexend Light"/>
                <a:cs typeface="Lexend Light"/>
                <a:sym typeface="Lexend Light"/>
              </a:defRPr>
            </a:lvl3pPr>
            <a:lvl4pPr lvl="3" algn="r">
              <a:buNone/>
              <a:defRPr sz="1300">
                <a:solidFill>
                  <a:schemeClr val="dk1"/>
                </a:solidFill>
                <a:latin typeface="Lexend Light"/>
                <a:ea typeface="Lexend Light"/>
                <a:cs typeface="Lexend Light"/>
                <a:sym typeface="Lexend Light"/>
              </a:defRPr>
            </a:lvl4pPr>
            <a:lvl5pPr lvl="4" algn="r">
              <a:buNone/>
              <a:defRPr sz="1300">
                <a:solidFill>
                  <a:schemeClr val="dk1"/>
                </a:solidFill>
                <a:latin typeface="Lexend Light"/>
                <a:ea typeface="Lexend Light"/>
                <a:cs typeface="Lexend Light"/>
                <a:sym typeface="Lexend Light"/>
              </a:defRPr>
            </a:lvl5pPr>
            <a:lvl6pPr lvl="5" algn="r">
              <a:buNone/>
              <a:defRPr sz="1300">
                <a:solidFill>
                  <a:schemeClr val="dk1"/>
                </a:solidFill>
                <a:latin typeface="Lexend Light"/>
                <a:ea typeface="Lexend Light"/>
                <a:cs typeface="Lexend Light"/>
                <a:sym typeface="Lexend Light"/>
              </a:defRPr>
            </a:lvl6pPr>
            <a:lvl7pPr lvl="6" algn="r">
              <a:buNone/>
              <a:defRPr sz="1300">
                <a:solidFill>
                  <a:schemeClr val="dk1"/>
                </a:solidFill>
                <a:latin typeface="Lexend Light"/>
                <a:ea typeface="Lexend Light"/>
                <a:cs typeface="Lexend Light"/>
                <a:sym typeface="Lexend Light"/>
              </a:defRPr>
            </a:lvl7pPr>
            <a:lvl8pPr lvl="7" algn="r">
              <a:buNone/>
              <a:defRPr sz="1300">
                <a:solidFill>
                  <a:schemeClr val="dk1"/>
                </a:solidFill>
                <a:latin typeface="Lexend Light"/>
                <a:ea typeface="Lexend Light"/>
                <a:cs typeface="Lexend Light"/>
                <a:sym typeface="Lexend Light"/>
              </a:defRPr>
            </a:lvl8pPr>
            <a:lvl9pPr lvl="8" algn="r">
              <a:buNone/>
              <a:defRPr sz="1300">
                <a:solidFill>
                  <a:schemeClr val="dk1"/>
                </a:solidFill>
                <a:latin typeface="Lexend Light"/>
                <a:ea typeface="Lexend Light"/>
                <a:cs typeface="Lexend Light"/>
                <a:sym typeface="Lexend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4">
          <p15:clr>
            <a:srgbClr val="E46962"/>
          </p15:clr>
        </p15:guide>
        <p15:guide id="2" pos="734">
          <p15:clr>
            <a:srgbClr val="E46962"/>
          </p15:clr>
        </p15:guide>
        <p15:guide id="3" pos="835">
          <p15:clr>
            <a:srgbClr val="E46962"/>
          </p15:clr>
        </p15:guide>
        <p15:guide id="4" pos="245">
          <p15:clr>
            <a:srgbClr val="E46962"/>
          </p15:clr>
        </p15:guide>
        <p15:guide id="5" pos="1538">
          <p15:clr>
            <a:srgbClr val="E46962"/>
          </p15:clr>
        </p15:guide>
        <p15:guide id="6" pos="2128">
          <p15:clr>
            <a:srgbClr val="E46962"/>
          </p15:clr>
        </p15:guide>
        <p15:guide id="7" orient="horz" pos="326">
          <p15:clr>
            <a:srgbClr val="E46962"/>
          </p15:clr>
        </p15:guide>
        <p15:guide id="8" orient="horz" pos="138">
          <p15:clr>
            <a:srgbClr val="E46962"/>
          </p15:clr>
        </p15:guide>
        <p15:guide id="9" orient="horz" pos="516">
          <p15:clr>
            <a:srgbClr val="E46962"/>
          </p15:clr>
        </p15:guide>
        <p15:guide id="10" orient="horz" pos="884">
          <p15:clr>
            <a:srgbClr val="E46962"/>
          </p15:clr>
        </p15:guide>
        <p15:guide id="11" orient="horz" pos="1250">
          <p15:clr>
            <a:srgbClr val="E46962"/>
          </p15:clr>
        </p15:guide>
        <p15:guide id="12" orient="horz" pos="1620">
          <p15:clr>
            <a:srgbClr val="E46962"/>
          </p15:clr>
        </p15:guide>
        <p15:guide id="13" orient="horz" pos="3097">
          <p15:clr>
            <a:srgbClr val="E46962"/>
          </p15:clr>
        </p15:guide>
        <p15:guide id="14" pos="2831">
          <p15:clr>
            <a:srgbClr val="E46962"/>
          </p15:clr>
        </p15:guide>
        <p15:guide id="15" pos="3525">
          <p15:clr>
            <a:srgbClr val="E46962"/>
          </p15:clr>
        </p15:guide>
        <p15:guide id="16" pos="3629">
          <p15:clr>
            <a:srgbClr val="E46962"/>
          </p15:clr>
        </p15:guide>
        <p15:guide id="17" pos="4219">
          <p15:clr>
            <a:srgbClr val="E46962"/>
          </p15:clr>
        </p15:guide>
        <p15:guide id="18" pos="4332">
          <p15:clr>
            <a:srgbClr val="E46962"/>
          </p15:clr>
        </p15:guide>
        <p15:guide id="19" pos="4922">
          <p15:clr>
            <a:srgbClr val="E46962"/>
          </p15:clr>
        </p15:guide>
        <p15:guide id="20" pos="5026">
          <p15:clr>
            <a:srgbClr val="E46962"/>
          </p15:clr>
        </p15:guide>
        <p15:guide id="21" pos="2241">
          <p15:clr>
            <a:srgbClr val="E46962"/>
          </p15:clr>
        </p15:guide>
        <p15:guide id="22" pos="2935">
          <p15:clr>
            <a:srgbClr val="E46962"/>
          </p15:clr>
        </p15:guide>
        <p15:guide id="23" pos="5616">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hyperlink" Target="https://hdr.undp.org/data-center/human-development-index#/indicies/HDI" TargetMode="External"/><Relationship Id="rId4" Type="http://schemas.openxmlformats.org/officeDocument/2006/relationships/hyperlink" Target="https://edgar.jrc.ec.europa.eu/country_profi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4" name="Shape 344"/>
        <p:cNvGrpSpPr/>
        <p:nvPr/>
      </p:nvGrpSpPr>
      <p:grpSpPr>
        <a:xfrm>
          <a:off x="0" y="0"/>
          <a:ext cx="0" cy="0"/>
          <a:chOff x="0" y="0"/>
          <a:chExt cx="0" cy="0"/>
        </a:xfrm>
      </p:grpSpPr>
      <p:sp>
        <p:nvSpPr>
          <p:cNvPr id="345" name="Google Shape;345;p42"/>
          <p:cNvSpPr txBox="1"/>
          <p:nvPr>
            <p:ph type="title"/>
          </p:nvPr>
        </p:nvSpPr>
        <p:spPr>
          <a:xfrm>
            <a:off x="0" y="-204100"/>
            <a:ext cx="9144000" cy="200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7800"/>
              <a:t>  </a:t>
            </a:r>
            <a:r>
              <a:rPr lang="en" sz="7800"/>
              <a:t>Coral</a:t>
            </a:r>
            <a:r>
              <a:rPr lang="en" sz="7600"/>
              <a:t> Reef Health</a:t>
            </a:r>
            <a:endParaRPr sz="7600"/>
          </a:p>
        </p:txBody>
      </p:sp>
      <p:sp>
        <p:nvSpPr>
          <p:cNvPr id="346" name="Google Shape;346;p42"/>
          <p:cNvSpPr txBox="1"/>
          <p:nvPr>
            <p:ph idx="3" type="body"/>
          </p:nvPr>
        </p:nvSpPr>
        <p:spPr>
          <a:xfrm>
            <a:off x="5699800" y="4482450"/>
            <a:ext cx="2852100" cy="43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a:p>
            <a:pPr indent="0" lvl="0" marL="0" rtl="0" algn="l">
              <a:spcBef>
                <a:spcPts val="0"/>
              </a:spcBef>
              <a:spcAft>
                <a:spcPts val="0"/>
              </a:spcAft>
              <a:buClr>
                <a:schemeClr val="dk1"/>
              </a:buClr>
              <a:buSzPts val="1100"/>
              <a:buNone/>
            </a:pPr>
            <a:r>
              <a:rPr lang="en">
                <a:solidFill>
                  <a:schemeClr val="dk1"/>
                </a:solidFill>
              </a:rPr>
              <a:t>August 2025</a:t>
            </a:r>
            <a:endParaRPr>
              <a:solidFill>
                <a:schemeClr val="dk1"/>
              </a:solidFill>
            </a:endParaRPr>
          </a:p>
        </p:txBody>
      </p:sp>
      <p:sp>
        <p:nvSpPr>
          <p:cNvPr id="347" name="Google Shape;347;p42"/>
          <p:cNvSpPr txBox="1"/>
          <p:nvPr>
            <p:ph idx="4" type="body"/>
          </p:nvPr>
        </p:nvSpPr>
        <p:spPr>
          <a:xfrm>
            <a:off x="228600" y="4597400"/>
            <a:ext cx="3150000" cy="31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Miranda McMurray</a:t>
            </a:r>
            <a:endParaRPr/>
          </a:p>
        </p:txBody>
      </p:sp>
      <p:pic>
        <p:nvPicPr>
          <p:cNvPr id="348" name="Google Shape;348;p42"/>
          <p:cNvPicPr preferRelativeResize="0"/>
          <p:nvPr/>
        </p:nvPicPr>
        <p:blipFill>
          <a:blip r:embed="rId3">
            <a:alphaModFix/>
          </a:blip>
          <a:stretch>
            <a:fillRect/>
          </a:stretch>
        </p:blipFill>
        <p:spPr>
          <a:xfrm>
            <a:off x="1963863" y="1154712"/>
            <a:ext cx="5060825" cy="28340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1"/>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Models </a:t>
            </a:r>
            <a:endParaRPr/>
          </a:p>
        </p:txBody>
      </p:sp>
      <p:sp>
        <p:nvSpPr>
          <p:cNvPr id="442" name="Google Shape;442;p51"/>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Modeling</a:t>
            </a:r>
            <a:endParaRPr/>
          </a:p>
        </p:txBody>
      </p:sp>
      <p:sp>
        <p:nvSpPr>
          <p:cNvPr id="443" name="Google Shape;443;p51"/>
          <p:cNvSpPr txBox="1"/>
          <p:nvPr/>
        </p:nvSpPr>
        <p:spPr>
          <a:xfrm>
            <a:off x="3769175" y="566425"/>
            <a:ext cx="3771000" cy="102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All categorical features for this project were encoded, making them numeric. Everything was scaled for model </a:t>
            </a:r>
            <a:r>
              <a:rPr lang="en" sz="900">
                <a:solidFill>
                  <a:schemeClr val="dk1"/>
                </a:solidFill>
                <a:latin typeface="Lexend Light"/>
                <a:ea typeface="Lexend Light"/>
                <a:cs typeface="Lexend Light"/>
                <a:sym typeface="Lexend Light"/>
              </a:rPr>
              <a:t>efficiency and to ensure no feature dominates another simply for having larger values (temperature (K) was higher values than turbidity). Linear regression alone offered little in prediction power, but regression models and neural networks worked very well. </a:t>
            </a:r>
            <a:endParaRPr sz="900">
              <a:solidFill>
                <a:schemeClr val="dk1"/>
              </a:solidFill>
              <a:latin typeface="Lexend Light"/>
              <a:ea typeface="Lexend Light"/>
              <a:cs typeface="Lexend Light"/>
              <a:sym typeface="Lexend Light"/>
            </a:endParaRPr>
          </a:p>
        </p:txBody>
      </p:sp>
      <p:sp>
        <p:nvSpPr>
          <p:cNvPr id="444" name="Google Shape;444;p51"/>
          <p:cNvSpPr txBox="1"/>
          <p:nvPr/>
        </p:nvSpPr>
        <p:spPr>
          <a:xfrm>
            <a:off x="476250" y="2135200"/>
            <a:ext cx="2103600" cy="284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Lexend"/>
                <a:ea typeface="Lexend"/>
                <a:cs typeface="Lexend"/>
                <a:sym typeface="Lexend"/>
              </a:rPr>
              <a:t>Model 1: Linear Regression</a:t>
            </a:r>
            <a:endParaRPr b="1" sz="900">
              <a:solidFill>
                <a:schemeClr val="dk1"/>
              </a:solidFill>
              <a:latin typeface="Lexend"/>
              <a:ea typeface="Lexend"/>
              <a:cs typeface="Lexend"/>
              <a:sym typeface="Lexend"/>
            </a:endParaRPr>
          </a:p>
          <a:p>
            <a:pPr indent="0" lvl="0" marL="0" rtl="0" algn="l">
              <a:spcBef>
                <a:spcPts val="0"/>
              </a:spcBef>
              <a:spcAft>
                <a:spcPts val="0"/>
              </a:spcAft>
              <a:buNone/>
            </a:pPr>
            <a:r>
              <a:t/>
            </a:r>
            <a:endParaRPr b="1" sz="900">
              <a:solidFill>
                <a:schemeClr val="dk1"/>
              </a:solidFill>
              <a:latin typeface="Lexend"/>
              <a:ea typeface="Lexend"/>
              <a:cs typeface="Lexend"/>
              <a:sym typeface="Lexend"/>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R Squared:  0.32-0.34</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MAE: 9.4-9.8</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Notes:  Linear regression was a baseline model. Our target value, ‘Percent_Bleaching’, is skewed towards lower values but there are outliers in the 80-100 percent range.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p:txBody>
      </p:sp>
      <p:sp>
        <p:nvSpPr>
          <p:cNvPr id="445" name="Google Shape;445;p51"/>
          <p:cNvSpPr txBox="1"/>
          <p:nvPr/>
        </p:nvSpPr>
        <p:spPr>
          <a:xfrm>
            <a:off x="3095625" y="2135200"/>
            <a:ext cx="2452800" cy="27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Lexend"/>
                <a:ea typeface="Lexend"/>
                <a:cs typeface="Lexend"/>
                <a:sym typeface="Lexend"/>
              </a:rPr>
              <a:t>Model 2: MLPRegressor</a:t>
            </a:r>
            <a:endParaRPr b="1" sz="900">
              <a:solidFill>
                <a:schemeClr val="dk1"/>
              </a:solidFill>
              <a:latin typeface="Lexend"/>
              <a:ea typeface="Lexend"/>
              <a:cs typeface="Lexend"/>
              <a:sym typeface="Lexend"/>
            </a:endParaRPr>
          </a:p>
          <a:p>
            <a:pPr indent="0" lvl="0" marL="0" rtl="0" algn="l">
              <a:spcBef>
                <a:spcPts val="0"/>
              </a:spcBef>
              <a:spcAft>
                <a:spcPts val="0"/>
              </a:spcAft>
              <a:buNone/>
            </a:pPr>
            <a:r>
              <a:t/>
            </a:r>
            <a:endParaRPr b="1" sz="900">
              <a:solidFill>
                <a:schemeClr val="dk1"/>
              </a:solidFill>
              <a:latin typeface="Lexend"/>
              <a:ea typeface="Lexend"/>
              <a:cs typeface="Lexend"/>
              <a:sym typeface="Lexend"/>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R Squared: 0.58-0.59</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MAE: 5-6</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Notes: Using a neural network with 3 layers showed substantial gains in predictability. Hyper parameter tuning provided marginal improvements, leading to other models being explored. </a:t>
            </a:r>
            <a:endParaRPr sz="900">
              <a:solidFill>
                <a:schemeClr val="dk1"/>
              </a:solidFill>
              <a:latin typeface="Lexend Light"/>
              <a:ea typeface="Lexend Light"/>
              <a:cs typeface="Lexend Light"/>
              <a:sym typeface="Lexend Light"/>
            </a:endParaRPr>
          </a:p>
        </p:txBody>
      </p:sp>
      <p:sp>
        <p:nvSpPr>
          <p:cNvPr id="446" name="Google Shape;446;p51"/>
          <p:cNvSpPr txBox="1"/>
          <p:nvPr/>
        </p:nvSpPr>
        <p:spPr>
          <a:xfrm>
            <a:off x="6159500" y="2135200"/>
            <a:ext cx="1905000" cy="278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dk1"/>
                </a:solidFill>
                <a:latin typeface="Lexend"/>
                <a:ea typeface="Lexend"/>
                <a:cs typeface="Lexend"/>
                <a:sym typeface="Lexend"/>
              </a:rPr>
              <a:t>Model 3: SVR</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R Squared: 0.26-0.38</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MAE: 7</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9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Notes: Theoretically, SVR would have been a great model as it is less </a:t>
            </a:r>
            <a:r>
              <a:rPr lang="en" sz="900">
                <a:solidFill>
                  <a:schemeClr val="dk1"/>
                </a:solidFill>
                <a:latin typeface="Lexend Light"/>
                <a:ea typeface="Lexend Light"/>
                <a:cs typeface="Lexend Light"/>
                <a:sym typeface="Lexend Light"/>
              </a:rPr>
              <a:t>sensitive</a:t>
            </a:r>
            <a:r>
              <a:rPr lang="en" sz="900">
                <a:solidFill>
                  <a:schemeClr val="dk1"/>
                </a:solidFill>
                <a:latin typeface="Lexend Light"/>
                <a:ea typeface="Lexend Light"/>
                <a:cs typeface="Lexend Light"/>
                <a:sym typeface="Lexend Light"/>
              </a:rPr>
              <a:t> to outliers and can work better with complex data. The r squared score was low, but it still was able to predict our target within 7 percentage points. </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2"/>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Modeling</a:t>
            </a:r>
            <a:endParaRPr/>
          </a:p>
        </p:txBody>
      </p:sp>
      <p:sp>
        <p:nvSpPr>
          <p:cNvPr id="452" name="Google Shape;452;p52"/>
          <p:cNvSpPr txBox="1"/>
          <p:nvPr>
            <p:ph idx="9" type="body"/>
          </p:nvPr>
        </p:nvSpPr>
        <p:spPr>
          <a:xfrm>
            <a:off x="229850" y="1328800"/>
            <a:ext cx="1437000" cy="3425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R Squared : 0.68-0.69</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MAE: 4-5</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Notes: The Random Forest Regressor performs well at predicting lower bleaching percentages but consistently underestimates higher bleaching values, indicating underfitting at the upper range.</a:t>
            </a:r>
            <a:endParaRPr>
              <a:solidFill>
                <a:schemeClr val="dk1"/>
              </a:solidFill>
            </a:endParaRPr>
          </a:p>
        </p:txBody>
      </p:sp>
      <p:sp>
        <p:nvSpPr>
          <p:cNvPr id="453" name="Google Shape;453;p52"/>
          <p:cNvSpPr txBox="1"/>
          <p:nvPr>
            <p:ph idx="8" type="title"/>
          </p:nvPr>
        </p:nvSpPr>
        <p:spPr>
          <a:xfrm>
            <a:off x="234600" y="818400"/>
            <a:ext cx="31488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4: Random Forest</a:t>
            </a:r>
            <a:endParaRPr/>
          </a:p>
        </p:txBody>
      </p:sp>
      <p:sp>
        <p:nvSpPr>
          <p:cNvPr id="454" name="Google Shape;454;p52"/>
          <p:cNvSpPr txBox="1"/>
          <p:nvPr>
            <p:ph idx="7" type="title"/>
          </p:nvPr>
        </p:nvSpPr>
        <p:spPr>
          <a:xfrm>
            <a:off x="4420750" y="818400"/>
            <a:ext cx="33192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5: Stacked </a:t>
            </a:r>
            <a:endParaRPr/>
          </a:p>
        </p:txBody>
      </p:sp>
      <p:sp>
        <p:nvSpPr>
          <p:cNvPr id="455" name="Google Shape;455;p52"/>
          <p:cNvSpPr txBox="1"/>
          <p:nvPr>
            <p:ph idx="1" type="body"/>
          </p:nvPr>
        </p:nvSpPr>
        <p:spPr>
          <a:xfrm>
            <a:off x="4572000" y="1328800"/>
            <a:ext cx="1333500" cy="35883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R Squared: 0.69</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MAE: 5</a:t>
            </a:r>
            <a:endParaRPr>
              <a:solidFill>
                <a:schemeClr val="dk1"/>
              </a:solidFill>
            </a:endParaRPr>
          </a:p>
          <a:p>
            <a:pPr indent="0" lvl="0" marL="0" rtl="0" algn="l">
              <a:lnSpc>
                <a:spcPct val="110000"/>
              </a:lnSpc>
              <a:spcBef>
                <a:spcPts val="0"/>
              </a:spcBef>
              <a:spcAft>
                <a:spcPts val="0"/>
              </a:spcAft>
              <a:buClr>
                <a:schemeClr val="dk1"/>
              </a:buClr>
              <a:buSzPts val="1100"/>
              <a:buNone/>
            </a:pPr>
            <a:r>
              <a:t/>
            </a:r>
            <a:endParaRPr>
              <a:solidFill>
                <a:schemeClr val="dk1"/>
              </a:solidFill>
            </a:endParaRPr>
          </a:p>
          <a:p>
            <a:pPr indent="0" lvl="0" marL="0" rtl="0" algn="l">
              <a:lnSpc>
                <a:spcPct val="110000"/>
              </a:lnSpc>
              <a:spcBef>
                <a:spcPts val="0"/>
              </a:spcBef>
              <a:spcAft>
                <a:spcPts val="0"/>
              </a:spcAft>
              <a:buClr>
                <a:schemeClr val="dk1"/>
              </a:buClr>
              <a:buSzPts val="1100"/>
              <a:buNone/>
            </a:pPr>
            <a:r>
              <a:rPr lang="en">
                <a:solidFill>
                  <a:schemeClr val="dk1"/>
                </a:solidFill>
              </a:rPr>
              <a:t>Notes: The stacked model shows similar patterns to the Random Forest model, predicting lower bleaching percentages but underfits higher values. This model was consisted of the Random Forest model, XGBoost, lgb, MLPRegressor, and had linear regression as the meta model. </a:t>
            </a:r>
            <a:endParaRPr>
              <a:solidFill>
                <a:schemeClr val="dk1"/>
              </a:solidFill>
            </a:endParaRPr>
          </a:p>
        </p:txBody>
      </p:sp>
      <p:pic>
        <p:nvPicPr>
          <p:cNvPr id="456" name="Google Shape;456;p52" title="Screenshot 2025-08-24 135737.png"/>
          <p:cNvPicPr preferRelativeResize="0"/>
          <p:nvPr/>
        </p:nvPicPr>
        <p:blipFill rotWithShape="1">
          <a:blip r:embed="rId3">
            <a:alphaModFix/>
          </a:blip>
          <a:srcRect b="1797" l="0" r="0" t="0"/>
          <a:stretch/>
        </p:blipFill>
        <p:spPr>
          <a:xfrm>
            <a:off x="1892125" y="1571625"/>
            <a:ext cx="2278500" cy="2309825"/>
          </a:xfrm>
          <a:prstGeom prst="rect">
            <a:avLst/>
          </a:prstGeom>
          <a:noFill/>
          <a:ln>
            <a:noFill/>
          </a:ln>
        </p:spPr>
      </p:pic>
      <p:pic>
        <p:nvPicPr>
          <p:cNvPr id="457" name="Google Shape;457;p52" title="Screenshot 2025-08-24 135837.png"/>
          <p:cNvPicPr preferRelativeResize="0"/>
          <p:nvPr/>
        </p:nvPicPr>
        <p:blipFill>
          <a:blip r:embed="rId4">
            <a:alphaModFix/>
          </a:blip>
          <a:stretch>
            <a:fillRect/>
          </a:stretch>
        </p:blipFill>
        <p:spPr>
          <a:xfrm>
            <a:off x="5983250" y="1571625"/>
            <a:ext cx="2312360" cy="235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Results</a:t>
            </a:r>
            <a:endParaRPr/>
          </a:p>
        </p:txBody>
      </p:sp>
      <p:sp>
        <p:nvSpPr>
          <p:cNvPr id="463" name="Google Shape;463;p53"/>
          <p:cNvSpPr txBox="1"/>
          <p:nvPr>
            <p:ph idx="7" type="title"/>
          </p:nvPr>
        </p:nvSpPr>
        <p:spPr>
          <a:xfrm>
            <a:off x="231325" y="1403700"/>
            <a:ext cx="3147300" cy="116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Winning model</a:t>
            </a:r>
            <a:endParaRPr/>
          </a:p>
        </p:txBody>
      </p:sp>
      <p:sp>
        <p:nvSpPr>
          <p:cNvPr id="464" name="Google Shape;464;p53"/>
          <p:cNvSpPr txBox="1"/>
          <p:nvPr>
            <p:ph idx="1" type="body"/>
          </p:nvPr>
        </p:nvSpPr>
        <p:spPr>
          <a:xfrm>
            <a:off x="229125" y="2572475"/>
            <a:ext cx="3149400" cy="1754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100">
                <a:solidFill>
                  <a:schemeClr val="dk1"/>
                </a:solidFill>
              </a:rPr>
              <a:t>Random Forest and the stacked model </a:t>
            </a:r>
            <a:r>
              <a:rPr lang="en" sz="1100">
                <a:solidFill>
                  <a:schemeClr val="dk1"/>
                </a:solidFill>
              </a:rPr>
              <a:t>performed</a:t>
            </a:r>
            <a:r>
              <a:rPr lang="en" sz="1100">
                <a:solidFill>
                  <a:schemeClr val="dk1"/>
                </a:solidFill>
              </a:rPr>
              <a:t> very similarly. Random Forest had a slightly better MAE, predicting bleaching percentages up to one percent more accurately than the stacked model. For this reason, Random Forest was the best model in this project.</a:t>
            </a:r>
            <a:r>
              <a:rPr lang="en">
                <a:solidFill>
                  <a:schemeClr val="dk1"/>
                </a:solidFill>
              </a:rPr>
              <a:t> </a:t>
            </a:r>
            <a:endParaRPr>
              <a:solidFill>
                <a:schemeClr val="dk1"/>
              </a:solidFill>
            </a:endParaRPr>
          </a:p>
        </p:txBody>
      </p:sp>
      <p:pic>
        <p:nvPicPr>
          <p:cNvPr id="465" name="Google Shape;465;p53" title="Screenshot 2025-08-23 123302.png"/>
          <p:cNvPicPr preferRelativeResize="0"/>
          <p:nvPr/>
        </p:nvPicPr>
        <p:blipFill>
          <a:blip r:embed="rId3">
            <a:alphaModFix/>
          </a:blip>
          <a:stretch>
            <a:fillRect/>
          </a:stretch>
        </p:blipFill>
        <p:spPr>
          <a:xfrm>
            <a:off x="4095775" y="525838"/>
            <a:ext cx="4148550" cy="2916825"/>
          </a:xfrm>
          <a:prstGeom prst="rect">
            <a:avLst/>
          </a:prstGeom>
          <a:noFill/>
          <a:ln>
            <a:noFill/>
          </a:ln>
        </p:spPr>
      </p:pic>
      <p:sp>
        <p:nvSpPr>
          <p:cNvPr id="466" name="Google Shape;466;p53"/>
          <p:cNvSpPr txBox="1"/>
          <p:nvPr/>
        </p:nvSpPr>
        <p:spPr>
          <a:xfrm>
            <a:off x="4691050" y="3476625"/>
            <a:ext cx="3444900" cy="7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The residuals lie to the right of the red line, indicating the model underestimates the higher target values. </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0" name="Shape 470"/>
        <p:cNvGrpSpPr/>
        <p:nvPr/>
      </p:nvGrpSpPr>
      <p:grpSpPr>
        <a:xfrm>
          <a:off x="0" y="0"/>
          <a:ext cx="0" cy="0"/>
          <a:chOff x="0" y="0"/>
          <a:chExt cx="0" cy="0"/>
        </a:xfrm>
      </p:grpSpPr>
      <p:sp>
        <p:nvSpPr>
          <p:cNvPr id="471" name="Google Shape;471;p54"/>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Recommendations</a:t>
            </a:r>
            <a:endParaRPr/>
          </a:p>
        </p:txBody>
      </p:sp>
      <p:sp>
        <p:nvSpPr>
          <p:cNvPr id="472" name="Google Shape;472;p54"/>
          <p:cNvSpPr txBox="1"/>
          <p:nvPr>
            <p:ph idx="5" type="title"/>
          </p:nvPr>
        </p:nvSpPr>
        <p:spPr>
          <a:xfrm>
            <a:off x="228600" y="516850"/>
            <a:ext cx="7619700" cy="1229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Coral Reef Health is dependent on our efforts now. </a:t>
            </a:r>
            <a:endParaRPr/>
          </a:p>
        </p:txBody>
      </p:sp>
      <p:sp>
        <p:nvSpPr>
          <p:cNvPr id="473" name="Google Shape;473;p54"/>
          <p:cNvSpPr txBox="1"/>
          <p:nvPr>
            <p:ph idx="8" type="body"/>
          </p:nvPr>
        </p:nvSpPr>
        <p:spPr>
          <a:xfrm>
            <a:off x="1674824" y="2962950"/>
            <a:ext cx="4913400" cy="1773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Continue to improve model accuracy (above 0.6 R squared is considered good for ecological data) </a:t>
            </a:r>
            <a:endParaRPr sz="1100"/>
          </a:p>
          <a:p>
            <a:pPr indent="-298450" lvl="0" marL="457200" rtl="0" algn="l">
              <a:spcBef>
                <a:spcPts val="0"/>
              </a:spcBef>
              <a:spcAft>
                <a:spcPts val="0"/>
              </a:spcAft>
              <a:buSzPts val="1100"/>
              <a:buAutoNum type="arabicPeriod"/>
            </a:pPr>
            <a:r>
              <a:rPr lang="en" sz="1100"/>
              <a:t>Expand model to predict future bleaching from current pollution ratings</a:t>
            </a:r>
            <a:endParaRPr sz="1100"/>
          </a:p>
          <a:p>
            <a:pPr indent="-298450" lvl="0" marL="457200" rtl="0" algn="l">
              <a:spcBef>
                <a:spcPts val="0"/>
              </a:spcBef>
              <a:spcAft>
                <a:spcPts val="0"/>
              </a:spcAft>
              <a:buSzPts val="1100"/>
              <a:buAutoNum type="arabicPeriod"/>
            </a:pPr>
            <a:r>
              <a:rPr lang="en" sz="1100"/>
              <a:t>Predict which countries contribute the most to declining coral reef health using GIS data</a:t>
            </a:r>
            <a:endParaRPr sz="1100"/>
          </a:p>
        </p:txBody>
      </p:sp>
      <p:sp>
        <p:nvSpPr>
          <p:cNvPr id="474" name="Google Shape;474;p54"/>
          <p:cNvSpPr txBox="1"/>
          <p:nvPr>
            <p:ph idx="1" type="subTitle"/>
          </p:nvPr>
        </p:nvSpPr>
        <p:spPr>
          <a:xfrm>
            <a:off x="3470250" y="2496650"/>
            <a:ext cx="2203500" cy="3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use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8" name="Shape 478"/>
        <p:cNvGrpSpPr/>
        <p:nvPr/>
      </p:nvGrpSpPr>
      <p:grpSpPr>
        <a:xfrm>
          <a:off x="0" y="0"/>
          <a:ext cx="0" cy="0"/>
          <a:chOff x="0" y="0"/>
          <a:chExt cx="0" cy="0"/>
        </a:xfrm>
      </p:grpSpPr>
      <p:sp>
        <p:nvSpPr>
          <p:cNvPr id="479" name="Google Shape;479;p55"/>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Future Steps</a:t>
            </a:r>
            <a:endParaRPr/>
          </a:p>
        </p:txBody>
      </p:sp>
      <p:sp>
        <p:nvSpPr>
          <p:cNvPr id="480" name="Google Shape;480;p55"/>
          <p:cNvSpPr txBox="1"/>
          <p:nvPr>
            <p:ph idx="5" type="title"/>
          </p:nvPr>
        </p:nvSpPr>
        <p:spPr>
          <a:xfrm>
            <a:off x="228600" y="516850"/>
            <a:ext cx="7619700" cy="1197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Future Project Exploration: </a:t>
            </a:r>
            <a:endParaRPr/>
          </a:p>
        </p:txBody>
      </p:sp>
      <p:sp>
        <p:nvSpPr>
          <p:cNvPr id="481" name="Google Shape;481;p55"/>
          <p:cNvSpPr txBox="1"/>
          <p:nvPr>
            <p:ph idx="7" type="body"/>
          </p:nvPr>
        </p:nvSpPr>
        <p:spPr>
          <a:xfrm>
            <a:off x="388625" y="1187150"/>
            <a:ext cx="8072700" cy="7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t>We need to continue to explore the relationships between our important features and the bleaching of the coral reefs. Our key features are direct indicators of climate changes within the region. SSTA contributing more to bleaching than higher temperatures alone show that climate </a:t>
            </a:r>
            <a:r>
              <a:rPr lang="en" sz="1000"/>
              <a:t>volatility</a:t>
            </a:r>
            <a:r>
              <a:rPr lang="en" sz="1000"/>
              <a:t> impacts coral health more than sustained warming. </a:t>
            </a:r>
            <a:endParaRPr sz="1000"/>
          </a:p>
        </p:txBody>
      </p:sp>
      <p:sp>
        <p:nvSpPr>
          <p:cNvPr id="482" name="Google Shape;482;p55"/>
          <p:cNvSpPr txBox="1"/>
          <p:nvPr>
            <p:ph idx="1" type="subTitle"/>
          </p:nvPr>
        </p:nvSpPr>
        <p:spPr>
          <a:xfrm>
            <a:off x="228600" y="2353775"/>
            <a:ext cx="22035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a:t>
            </a:r>
            <a:endParaRPr/>
          </a:p>
        </p:txBody>
      </p:sp>
      <p:pic>
        <p:nvPicPr>
          <p:cNvPr id="483" name="Google Shape;483;p55" title="Screenshot 2025-08-23 123216.png"/>
          <p:cNvPicPr preferRelativeResize="0"/>
          <p:nvPr/>
        </p:nvPicPr>
        <p:blipFill>
          <a:blip r:embed="rId3">
            <a:alphaModFix/>
          </a:blip>
          <a:stretch>
            <a:fillRect/>
          </a:stretch>
        </p:blipFill>
        <p:spPr>
          <a:xfrm>
            <a:off x="152400" y="2882975"/>
            <a:ext cx="3522676" cy="1990925"/>
          </a:xfrm>
          <a:prstGeom prst="rect">
            <a:avLst/>
          </a:prstGeom>
          <a:noFill/>
          <a:ln>
            <a:noFill/>
          </a:ln>
        </p:spPr>
      </p:pic>
      <p:sp>
        <p:nvSpPr>
          <p:cNvPr id="484" name="Google Shape;484;p55"/>
          <p:cNvSpPr txBox="1"/>
          <p:nvPr>
            <p:ph idx="1" type="subTitle"/>
          </p:nvPr>
        </p:nvSpPr>
        <p:spPr>
          <a:xfrm>
            <a:off x="4889500" y="2383350"/>
            <a:ext cx="2203500" cy="37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Pollution Importance</a:t>
            </a:r>
            <a:endParaRPr/>
          </a:p>
        </p:txBody>
      </p:sp>
      <p:pic>
        <p:nvPicPr>
          <p:cNvPr id="485" name="Google Shape;485;p55" title="Screenshot 2025-08-24 144322.png"/>
          <p:cNvPicPr preferRelativeResize="0"/>
          <p:nvPr/>
        </p:nvPicPr>
        <p:blipFill>
          <a:blip r:embed="rId4">
            <a:alphaModFix/>
          </a:blip>
          <a:stretch>
            <a:fillRect/>
          </a:stretch>
        </p:blipFill>
        <p:spPr>
          <a:xfrm>
            <a:off x="4523665" y="2882975"/>
            <a:ext cx="3869535" cy="1957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9" name="Shape 489"/>
        <p:cNvGrpSpPr/>
        <p:nvPr/>
      </p:nvGrpSpPr>
      <p:grpSpPr>
        <a:xfrm>
          <a:off x="0" y="0"/>
          <a:ext cx="0" cy="0"/>
          <a:chOff x="0" y="0"/>
          <a:chExt cx="0" cy="0"/>
        </a:xfrm>
      </p:grpSpPr>
      <p:sp>
        <p:nvSpPr>
          <p:cNvPr id="490" name="Google Shape;490;p56"/>
          <p:cNvSpPr txBox="1"/>
          <p:nvPr>
            <p:ph type="title"/>
          </p:nvPr>
        </p:nvSpPr>
        <p:spPr>
          <a:xfrm>
            <a:off x="65875" y="1454350"/>
            <a:ext cx="9186000" cy="157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8000"/>
              <a:t>       </a:t>
            </a:r>
            <a:r>
              <a:rPr lang="en" sz="8000">
                <a:highlight>
                  <a:srgbClr val="F3F3F3"/>
                </a:highlight>
              </a:rPr>
              <a:t>Thank you!</a:t>
            </a:r>
            <a:r>
              <a:rPr lang="en" sz="8000"/>
              <a:t> </a:t>
            </a:r>
            <a:endParaRPr sz="8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3"/>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354" name="Google Shape;354;p43"/>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Explanation</a:t>
            </a:r>
            <a:endParaRPr/>
          </a:p>
        </p:txBody>
      </p:sp>
      <p:sp>
        <p:nvSpPr>
          <p:cNvPr id="355" name="Google Shape;355;p43"/>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356" name="Google Shape;356;p43"/>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Wrangling</a:t>
            </a:r>
            <a:endParaRPr/>
          </a:p>
        </p:txBody>
      </p:sp>
      <p:sp>
        <p:nvSpPr>
          <p:cNvPr id="357" name="Google Shape;357;p43"/>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EDA</a:t>
            </a:r>
            <a:endParaRPr/>
          </a:p>
        </p:txBody>
      </p:sp>
      <p:sp>
        <p:nvSpPr>
          <p:cNvPr id="358" name="Google Shape;358;p43"/>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59" name="Google Shape;359;p43"/>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60" name="Google Shape;360;p43"/>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61" name="Google Shape;361;p43"/>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4"/>
          <p:cNvSpPr txBox="1"/>
          <p:nvPr>
            <p:ph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Index</a:t>
            </a:r>
            <a:endParaRPr/>
          </a:p>
        </p:txBody>
      </p:sp>
      <p:sp>
        <p:nvSpPr>
          <p:cNvPr id="367" name="Google Shape;367;p44"/>
          <p:cNvSpPr txBox="1"/>
          <p:nvPr>
            <p:ph idx="2" type="title"/>
          </p:nvPr>
        </p:nvSpPr>
        <p:spPr>
          <a:xfrm>
            <a:off x="3535725" y="1403700"/>
            <a:ext cx="4270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368" name="Google Shape;368;p44"/>
          <p:cNvSpPr txBox="1"/>
          <p:nvPr>
            <p:ph idx="3" type="title"/>
          </p:nvPr>
        </p:nvSpPr>
        <p:spPr>
          <a:xfrm>
            <a:off x="3535675" y="2273525"/>
            <a:ext cx="4270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69" name="Google Shape;369;p44"/>
          <p:cNvSpPr txBox="1"/>
          <p:nvPr>
            <p:ph idx="4" type="title"/>
          </p:nvPr>
        </p:nvSpPr>
        <p:spPr>
          <a:xfrm>
            <a:off x="3535675" y="3152225"/>
            <a:ext cx="42702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370" name="Google Shape;370;p44"/>
          <p:cNvSpPr txBox="1"/>
          <p:nvPr>
            <p:ph idx="5" type="title"/>
          </p:nvPr>
        </p:nvSpPr>
        <p:spPr>
          <a:xfrm>
            <a:off x="3535675" y="4036300"/>
            <a:ext cx="4276800" cy="881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Steps</a:t>
            </a:r>
            <a:endParaRPr/>
          </a:p>
        </p:txBody>
      </p:sp>
      <p:sp>
        <p:nvSpPr>
          <p:cNvPr id="371" name="Google Shape;371;p44"/>
          <p:cNvSpPr txBox="1"/>
          <p:nvPr>
            <p:ph idx="1" type="subTitle"/>
          </p:nvPr>
        </p:nvSpPr>
        <p:spPr>
          <a:xfrm>
            <a:off x="2438400" y="1403700"/>
            <a:ext cx="937200" cy="86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72" name="Google Shape;372;p44"/>
          <p:cNvSpPr txBox="1"/>
          <p:nvPr>
            <p:ph idx="6" type="subTitle"/>
          </p:nvPr>
        </p:nvSpPr>
        <p:spPr>
          <a:xfrm>
            <a:off x="2438400" y="22735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73" name="Google Shape;373;p44"/>
          <p:cNvSpPr txBox="1"/>
          <p:nvPr>
            <p:ph idx="7" type="subTitle"/>
          </p:nvPr>
        </p:nvSpPr>
        <p:spPr>
          <a:xfrm>
            <a:off x="2440950" y="3152225"/>
            <a:ext cx="9348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374" name="Google Shape;374;p44"/>
          <p:cNvSpPr txBox="1"/>
          <p:nvPr>
            <p:ph idx="8" type="subTitle"/>
          </p:nvPr>
        </p:nvSpPr>
        <p:spPr>
          <a:xfrm>
            <a:off x="2438400" y="4028225"/>
            <a:ext cx="937200" cy="876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5"/>
          <p:cNvSpPr txBox="1"/>
          <p:nvPr>
            <p:ph idx="5"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380" name="Google Shape;380;p45"/>
          <p:cNvSpPr txBox="1"/>
          <p:nvPr>
            <p:ph type="title"/>
          </p:nvPr>
        </p:nvSpPr>
        <p:spPr>
          <a:xfrm>
            <a:off x="228600" y="712000"/>
            <a:ext cx="2616000" cy="322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sz="2700"/>
              <a:t>This project aims to identify the possible contributors to our dying coral reefs from human pollution sources.</a:t>
            </a:r>
            <a:endParaRPr sz="2700"/>
          </a:p>
        </p:txBody>
      </p:sp>
      <p:sp>
        <p:nvSpPr>
          <p:cNvPr id="381" name="Google Shape;381;p45"/>
          <p:cNvSpPr txBox="1"/>
          <p:nvPr>
            <p:ph idx="8" type="subTitle"/>
          </p:nvPr>
        </p:nvSpPr>
        <p:spPr>
          <a:xfrm>
            <a:off x="3024850" y="3552838"/>
            <a:ext cx="2203500" cy="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Healthy Coral Reef</a:t>
            </a:r>
            <a:endParaRPr/>
          </a:p>
        </p:txBody>
      </p:sp>
      <p:sp>
        <p:nvSpPr>
          <p:cNvPr id="382" name="Google Shape;382;p45"/>
          <p:cNvSpPr txBox="1"/>
          <p:nvPr>
            <p:ph idx="9" type="subTitle"/>
          </p:nvPr>
        </p:nvSpPr>
        <p:spPr>
          <a:xfrm>
            <a:off x="3107650" y="1305700"/>
            <a:ext cx="2037900" cy="30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Bleaching Reefs</a:t>
            </a:r>
            <a:endParaRPr/>
          </a:p>
        </p:txBody>
      </p:sp>
      <p:pic>
        <p:nvPicPr>
          <p:cNvPr id="383" name="Google Shape;383;p45"/>
          <p:cNvPicPr preferRelativeResize="0"/>
          <p:nvPr/>
        </p:nvPicPr>
        <p:blipFill>
          <a:blip r:embed="rId3">
            <a:alphaModFix/>
          </a:blip>
          <a:stretch>
            <a:fillRect/>
          </a:stretch>
        </p:blipFill>
        <p:spPr>
          <a:xfrm>
            <a:off x="5228350" y="600100"/>
            <a:ext cx="3048000" cy="1714500"/>
          </a:xfrm>
          <a:prstGeom prst="rect">
            <a:avLst/>
          </a:prstGeom>
          <a:noFill/>
          <a:ln>
            <a:noFill/>
          </a:ln>
        </p:spPr>
      </p:pic>
      <p:pic>
        <p:nvPicPr>
          <p:cNvPr id="384" name="Google Shape;384;p45"/>
          <p:cNvPicPr preferRelativeResize="0"/>
          <p:nvPr/>
        </p:nvPicPr>
        <p:blipFill>
          <a:blip r:embed="rId4">
            <a:alphaModFix/>
          </a:blip>
          <a:stretch>
            <a:fillRect/>
          </a:stretch>
        </p:blipFill>
        <p:spPr>
          <a:xfrm>
            <a:off x="5228350" y="2832938"/>
            <a:ext cx="3048000" cy="1743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8" name="Shape 388"/>
        <p:cNvGrpSpPr/>
        <p:nvPr/>
      </p:nvGrpSpPr>
      <p:grpSpPr>
        <a:xfrm>
          <a:off x="0" y="0"/>
          <a:ext cx="0" cy="0"/>
          <a:chOff x="0" y="0"/>
          <a:chExt cx="0" cy="0"/>
        </a:xfrm>
      </p:grpSpPr>
      <p:sp>
        <p:nvSpPr>
          <p:cNvPr id="389" name="Google Shape;389;p46"/>
          <p:cNvSpPr txBox="1"/>
          <p:nvPr>
            <p:ph idx="4"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Data Collection</a:t>
            </a:r>
            <a:endParaRPr/>
          </a:p>
        </p:txBody>
      </p:sp>
      <p:sp>
        <p:nvSpPr>
          <p:cNvPr id="390" name="Google Shape;390;p46"/>
          <p:cNvSpPr txBox="1"/>
          <p:nvPr>
            <p:ph idx="5" type="title"/>
          </p:nvPr>
        </p:nvSpPr>
        <p:spPr>
          <a:xfrm>
            <a:off x="228600" y="516850"/>
            <a:ext cx="7619700" cy="50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t>Coral reef </a:t>
            </a:r>
            <a:r>
              <a:rPr lang="en" sz="2000"/>
              <a:t>health</a:t>
            </a:r>
            <a:r>
              <a:rPr lang="en" sz="2000"/>
              <a:t> indicators, pollutants and their sources, and HDI (human development index) data was collected from reputable sources. This enabled us to make models predicting bleaching on these </a:t>
            </a:r>
            <a:r>
              <a:rPr lang="en" sz="2000"/>
              <a:t>global</a:t>
            </a:r>
            <a:r>
              <a:rPr lang="en" sz="2000"/>
              <a:t> variables. </a:t>
            </a:r>
            <a:endParaRPr/>
          </a:p>
        </p:txBody>
      </p:sp>
      <p:sp>
        <p:nvSpPr>
          <p:cNvPr id="391" name="Google Shape;391;p46"/>
          <p:cNvSpPr txBox="1"/>
          <p:nvPr>
            <p:ph idx="7" type="body"/>
          </p:nvPr>
        </p:nvSpPr>
        <p:spPr>
          <a:xfrm>
            <a:off x="3554087" y="3034400"/>
            <a:ext cx="3148800" cy="1773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 UNDP at </a:t>
            </a:r>
            <a:r>
              <a:rPr lang="en" sz="1100" u="sng">
                <a:solidFill>
                  <a:schemeClr val="hlink"/>
                </a:solidFill>
                <a:latin typeface="Arial"/>
                <a:ea typeface="Arial"/>
                <a:cs typeface="Arial"/>
                <a:sym typeface="Arial"/>
                <a:hlinkClick r:id="rId3"/>
              </a:rPr>
              <a:t>Human Development Index | Human Development Reports</a:t>
            </a:r>
            <a:endParaRPr sz="1100"/>
          </a:p>
          <a:p>
            <a:pPr indent="-298450" lvl="0" marL="457200" rtl="0" algn="l">
              <a:spcBef>
                <a:spcPts val="0"/>
              </a:spcBef>
              <a:spcAft>
                <a:spcPts val="0"/>
              </a:spcAft>
              <a:buSzPts val="1100"/>
              <a:buAutoNum type="arabicPeriod"/>
            </a:pPr>
            <a:r>
              <a:rPr lang="en" sz="1100"/>
              <a:t>EDGAR at  </a:t>
            </a:r>
            <a:r>
              <a:rPr lang="en" sz="1100" u="sng">
                <a:solidFill>
                  <a:schemeClr val="hlink"/>
                </a:solidFill>
                <a:latin typeface="Arial"/>
                <a:ea typeface="Arial"/>
                <a:cs typeface="Arial"/>
                <a:sym typeface="Arial"/>
                <a:hlinkClick r:id="rId4"/>
              </a:rPr>
              <a:t>EDGAR - The Emissions Database for Global Atmospheric Research</a:t>
            </a:r>
            <a:endParaRPr sz="1100"/>
          </a:p>
          <a:p>
            <a:pPr indent="-298450" lvl="0" marL="457200" rtl="0" algn="l">
              <a:spcBef>
                <a:spcPts val="0"/>
              </a:spcBef>
              <a:spcAft>
                <a:spcPts val="0"/>
              </a:spcAft>
              <a:buSzPts val="1100"/>
              <a:buAutoNum type="arabicPeriod"/>
            </a:pPr>
            <a:r>
              <a:rPr lang="en" sz="1100"/>
              <a:t>BCO-DMO at https://www.bco-dmo.org/</a:t>
            </a:r>
            <a:endParaRPr sz="1100"/>
          </a:p>
        </p:txBody>
      </p:sp>
      <p:sp>
        <p:nvSpPr>
          <p:cNvPr id="392" name="Google Shape;392;p46"/>
          <p:cNvSpPr txBox="1"/>
          <p:nvPr>
            <p:ph idx="8" type="body"/>
          </p:nvPr>
        </p:nvSpPr>
        <p:spPr>
          <a:xfrm>
            <a:off x="231939" y="3034400"/>
            <a:ext cx="3148800" cy="1773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sz="1100"/>
              <a:t>HDI</a:t>
            </a:r>
            <a:endParaRPr sz="1100"/>
          </a:p>
          <a:p>
            <a:pPr indent="-298450" lvl="0" marL="457200" rtl="0" algn="l">
              <a:spcBef>
                <a:spcPts val="0"/>
              </a:spcBef>
              <a:spcAft>
                <a:spcPts val="0"/>
              </a:spcAft>
              <a:buSzPts val="1100"/>
              <a:buAutoNum type="arabicPeriod"/>
            </a:pPr>
            <a:r>
              <a:rPr lang="en" sz="1100"/>
              <a:t>Global Pollution levels </a:t>
            </a:r>
            <a:endParaRPr sz="1100"/>
          </a:p>
          <a:p>
            <a:pPr indent="-298450" lvl="0" marL="457200" rtl="0" algn="l">
              <a:spcBef>
                <a:spcPts val="0"/>
              </a:spcBef>
              <a:spcAft>
                <a:spcPts val="0"/>
              </a:spcAft>
              <a:buSzPts val="1100"/>
              <a:buAutoNum type="arabicPeriod"/>
            </a:pPr>
            <a:r>
              <a:rPr lang="en" sz="1100"/>
              <a:t>Coral reef health</a:t>
            </a:r>
            <a:endParaRPr sz="1100"/>
          </a:p>
        </p:txBody>
      </p:sp>
      <p:sp>
        <p:nvSpPr>
          <p:cNvPr id="393" name="Google Shape;393;p46"/>
          <p:cNvSpPr txBox="1"/>
          <p:nvPr>
            <p:ph idx="1" type="subTitle"/>
          </p:nvPr>
        </p:nvSpPr>
        <p:spPr>
          <a:xfrm>
            <a:off x="228600" y="2353775"/>
            <a:ext cx="22035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94" name="Google Shape;394;p46"/>
          <p:cNvSpPr txBox="1"/>
          <p:nvPr>
            <p:ph idx="6" type="subTitle"/>
          </p:nvPr>
        </p:nvSpPr>
        <p:spPr>
          <a:xfrm>
            <a:off x="3558200" y="2353775"/>
            <a:ext cx="2037900" cy="21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7"/>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lang="en"/>
              <a:t>Preparation</a:t>
            </a:r>
            <a:r>
              <a:rPr lang="en"/>
              <a:t> </a:t>
            </a:r>
            <a:endParaRPr/>
          </a:p>
        </p:txBody>
      </p:sp>
      <p:sp>
        <p:nvSpPr>
          <p:cNvPr id="400" name="Google Shape;400;p47"/>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Data Wrangling</a:t>
            </a:r>
            <a:endParaRPr/>
          </a:p>
        </p:txBody>
      </p:sp>
      <p:sp>
        <p:nvSpPr>
          <p:cNvPr id="401" name="Google Shape;401;p47"/>
          <p:cNvSpPr txBox="1"/>
          <p:nvPr>
            <p:ph idx="1" type="body"/>
          </p:nvPr>
        </p:nvSpPr>
        <p:spPr>
          <a:xfrm>
            <a:off x="4494275" y="219850"/>
            <a:ext cx="3319200" cy="11838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Thankfully, most of the data was pretty clean upon download. Removal of unnecessary columns and rows (</a:t>
            </a:r>
            <a:r>
              <a:rPr lang="en">
                <a:solidFill>
                  <a:schemeClr val="dk1"/>
                </a:solidFill>
              </a:rPr>
              <a:t>insufficient</a:t>
            </a:r>
            <a:r>
              <a:rPr lang="en">
                <a:solidFill>
                  <a:schemeClr val="dk1"/>
                </a:solidFill>
              </a:rPr>
              <a:t> entries) was done during this step. 8 columns and 4 rows were removed. </a:t>
            </a:r>
            <a:endParaRPr>
              <a:solidFill>
                <a:schemeClr val="dk1"/>
              </a:solidFill>
            </a:endParaRPr>
          </a:p>
        </p:txBody>
      </p:sp>
      <p:pic>
        <p:nvPicPr>
          <p:cNvPr id="402" name="Google Shape;402;p47" title="Screenshot 2025-08-23 140716.png"/>
          <p:cNvPicPr preferRelativeResize="0"/>
          <p:nvPr/>
        </p:nvPicPr>
        <p:blipFill>
          <a:blip r:embed="rId3">
            <a:alphaModFix/>
          </a:blip>
          <a:stretch>
            <a:fillRect/>
          </a:stretch>
        </p:blipFill>
        <p:spPr>
          <a:xfrm>
            <a:off x="3493275" y="1877725"/>
            <a:ext cx="4118917" cy="1720650"/>
          </a:xfrm>
          <a:prstGeom prst="rect">
            <a:avLst/>
          </a:prstGeom>
          <a:noFill/>
          <a:ln>
            <a:noFill/>
          </a:ln>
        </p:spPr>
      </p:pic>
      <p:pic>
        <p:nvPicPr>
          <p:cNvPr id="403" name="Google Shape;403;p47" title="Screenshot 2025-08-23 140752.png"/>
          <p:cNvPicPr preferRelativeResize="0"/>
          <p:nvPr/>
        </p:nvPicPr>
        <p:blipFill>
          <a:blip r:embed="rId4">
            <a:alphaModFix/>
          </a:blip>
          <a:stretch>
            <a:fillRect/>
          </a:stretch>
        </p:blipFill>
        <p:spPr>
          <a:xfrm>
            <a:off x="228600" y="3817275"/>
            <a:ext cx="4187299" cy="882750"/>
          </a:xfrm>
          <a:prstGeom prst="rect">
            <a:avLst/>
          </a:prstGeom>
          <a:noFill/>
          <a:ln>
            <a:noFill/>
          </a:ln>
        </p:spPr>
      </p:pic>
      <p:sp>
        <p:nvSpPr>
          <p:cNvPr id="404" name="Google Shape;404;p47"/>
          <p:cNvSpPr txBox="1"/>
          <p:nvPr/>
        </p:nvSpPr>
        <p:spPr>
          <a:xfrm>
            <a:off x="1811625" y="2282550"/>
            <a:ext cx="1528800" cy="5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HDI starting point</a:t>
            </a:r>
            <a:endParaRPr sz="900">
              <a:solidFill>
                <a:schemeClr val="dk1"/>
              </a:solidFill>
              <a:latin typeface="Lexend Light"/>
              <a:ea typeface="Lexend Light"/>
              <a:cs typeface="Lexend Light"/>
              <a:sym typeface="Lexend Light"/>
            </a:endParaRPr>
          </a:p>
        </p:txBody>
      </p:sp>
      <p:sp>
        <p:nvSpPr>
          <p:cNvPr id="405" name="Google Shape;405;p47"/>
          <p:cNvSpPr txBox="1"/>
          <p:nvPr/>
        </p:nvSpPr>
        <p:spPr>
          <a:xfrm>
            <a:off x="4691050" y="4035000"/>
            <a:ext cx="1958700" cy="44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Final format of the dataset</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8"/>
          <p:cNvSpPr txBox="1"/>
          <p:nvPr>
            <p:ph idx="6"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Data Wrangling</a:t>
            </a:r>
            <a:endParaRPr/>
          </a:p>
        </p:txBody>
      </p:sp>
      <p:sp>
        <p:nvSpPr>
          <p:cNvPr id="411" name="Google Shape;411;p48"/>
          <p:cNvSpPr txBox="1"/>
          <p:nvPr>
            <p:ph idx="9" type="body"/>
          </p:nvPr>
        </p:nvSpPr>
        <p:spPr>
          <a:xfrm>
            <a:off x="229850" y="1328800"/>
            <a:ext cx="3148800" cy="1033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000">
                <a:solidFill>
                  <a:schemeClr val="dk1"/>
                </a:solidFill>
              </a:rPr>
              <a:t>The pollution data is global in scale Initially, I tried doing country based pollution levels, but the amount of data was simply too large to manage effectively. These values are </a:t>
            </a:r>
            <a:r>
              <a:rPr lang="en" sz="1000">
                <a:solidFill>
                  <a:schemeClr val="dk1"/>
                </a:solidFill>
              </a:rPr>
              <a:t>separated</a:t>
            </a:r>
            <a:r>
              <a:rPr lang="en" sz="1000">
                <a:solidFill>
                  <a:schemeClr val="dk1"/>
                </a:solidFill>
              </a:rPr>
              <a:t> by pollution source and key pollutants. </a:t>
            </a:r>
            <a:endParaRPr sz="1000">
              <a:solidFill>
                <a:schemeClr val="dk1"/>
              </a:solidFill>
            </a:endParaRPr>
          </a:p>
        </p:txBody>
      </p:sp>
      <p:sp>
        <p:nvSpPr>
          <p:cNvPr id="412" name="Google Shape;412;p48"/>
          <p:cNvSpPr txBox="1"/>
          <p:nvPr>
            <p:ph idx="8" type="title"/>
          </p:nvPr>
        </p:nvSpPr>
        <p:spPr>
          <a:xfrm>
            <a:off x="234600" y="818400"/>
            <a:ext cx="31488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Pollution Data</a:t>
            </a:r>
            <a:endParaRPr/>
          </a:p>
        </p:txBody>
      </p:sp>
      <p:sp>
        <p:nvSpPr>
          <p:cNvPr id="413" name="Google Shape;413;p48"/>
          <p:cNvSpPr txBox="1"/>
          <p:nvPr>
            <p:ph idx="7" type="title"/>
          </p:nvPr>
        </p:nvSpPr>
        <p:spPr>
          <a:xfrm>
            <a:off x="4669800" y="2656800"/>
            <a:ext cx="33192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and Sources</a:t>
            </a:r>
            <a:endParaRPr/>
          </a:p>
        </p:txBody>
      </p:sp>
      <p:sp>
        <p:nvSpPr>
          <p:cNvPr id="414" name="Google Shape;414;p48"/>
          <p:cNvSpPr txBox="1"/>
          <p:nvPr>
            <p:ph idx="1" type="body"/>
          </p:nvPr>
        </p:nvSpPr>
        <p:spPr>
          <a:xfrm>
            <a:off x="4658875" y="3030300"/>
            <a:ext cx="3148800" cy="18867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sz="1000">
                <a:solidFill>
                  <a:schemeClr val="dk1"/>
                </a:solidFill>
              </a:rPr>
              <a:t>Pollutants: Hg (</a:t>
            </a:r>
            <a:r>
              <a:rPr lang="en" sz="1000">
                <a:solidFill>
                  <a:schemeClr val="dk1"/>
                </a:solidFill>
              </a:rPr>
              <a:t>mercury</a:t>
            </a:r>
            <a:r>
              <a:rPr lang="en" sz="1000">
                <a:solidFill>
                  <a:schemeClr val="dk1"/>
                </a:solidFill>
              </a:rPr>
              <a:t>) , NOx (nitrogen oxides), SO2 (sulfur dioxide), organic carbon, PM10 (particulate matter)</a:t>
            </a:r>
            <a:endParaRPr sz="1000">
              <a:solidFill>
                <a:schemeClr val="dk1"/>
              </a:solidFill>
            </a:endParaRPr>
          </a:p>
          <a:p>
            <a:pPr indent="0" lvl="0" marL="0" rtl="0" algn="l">
              <a:lnSpc>
                <a:spcPct val="110000"/>
              </a:lnSpc>
              <a:spcBef>
                <a:spcPts val="0"/>
              </a:spcBef>
              <a:spcAft>
                <a:spcPts val="0"/>
              </a:spcAft>
              <a:buClr>
                <a:schemeClr val="dk1"/>
              </a:buClr>
              <a:buSzPts val="1100"/>
              <a:buNone/>
            </a:pPr>
            <a:r>
              <a:t/>
            </a:r>
            <a:endParaRPr sz="1000">
              <a:solidFill>
                <a:schemeClr val="dk1"/>
              </a:solidFill>
            </a:endParaRPr>
          </a:p>
          <a:p>
            <a:pPr indent="0" lvl="0" marL="0" rtl="0" algn="l">
              <a:lnSpc>
                <a:spcPct val="110000"/>
              </a:lnSpc>
              <a:spcBef>
                <a:spcPts val="0"/>
              </a:spcBef>
              <a:spcAft>
                <a:spcPts val="0"/>
              </a:spcAft>
              <a:buClr>
                <a:schemeClr val="dk1"/>
              </a:buClr>
              <a:buSzPts val="1100"/>
              <a:buNone/>
            </a:pPr>
            <a:r>
              <a:t/>
            </a:r>
            <a:endParaRPr sz="1000">
              <a:solidFill>
                <a:schemeClr val="dk1"/>
              </a:solidFill>
            </a:endParaRPr>
          </a:p>
          <a:p>
            <a:pPr indent="0" lvl="0" marL="0" rtl="0" algn="l">
              <a:lnSpc>
                <a:spcPct val="110000"/>
              </a:lnSpc>
              <a:spcBef>
                <a:spcPts val="0"/>
              </a:spcBef>
              <a:spcAft>
                <a:spcPts val="0"/>
              </a:spcAft>
              <a:buClr>
                <a:schemeClr val="dk1"/>
              </a:buClr>
              <a:buSzPts val="1100"/>
              <a:buNone/>
            </a:pPr>
            <a:r>
              <a:rPr lang="en" sz="1000">
                <a:solidFill>
                  <a:schemeClr val="dk1"/>
                </a:solidFill>
              </a:rPr>
              <a:t>Sources:  waste, power industry, transportation, agriculture, construction, and other</a:t>
            </a:r>
            <a:endParaRPr sz="1000">
              <a:solidFill>
                <a:schemeClr val="dk1"/>
              </a:solidFill>
            </a:endParaRPr>
          </a:p>
        </p:txBody>
      </p:sp>
      <p:pic>
        <p:nvPicPr>
          <p:cNvPr id="415" name="Google Shape;415;p48"/>
          <p:cNvPicPr preferRelativeResize="0"/>
          <p:nvPr/>
        </p:nvPicPr>
        <p:blipFill>
          <a:blip r:embed="rId3">
            <a:alphaModFix/>
          </a:blip>
          <a:stretch>
            <a:fillRect/>
          </a:stretch>
        </p:blipFill>
        <p:spPr>
          <a:xfrm>
            <a:off x="4795578" y="321000"/>
            <a:ext cx="3067650" cy="2165400"/>
          </a:xfrm>
          <a:prstGeom prst="rect">
            <a:avLst/>
          </a:prstGeom>
          <a:noFill/>
          <a:ln>
            <a:noFill/>
          </a:ln>
        </p:spPr>
      </p:pic>
      <p:pic>
        <p:nvPicPr>
          <p:cNvPr id="416" name="Google Shape;416;p48"/>
          <p:cNvPicPr preferRelativeResize="0"/>
          <p:nvPr/>
        </p:nvPicPr>
        <p:blipFill>
          <a:blip r:embed="rId4">
            <a:alphaModFix/>
          </a:blip>
          <a:stretch>
            <a:fillRect/>
          </a:stretch>
        </p:blipFill>
        <p:spPr>
          <a:xfrm>
            <a:off x="334413" y="2486400"/>
            <a:ext cx="2949172" cy="2098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9"/>
          <p:cNvSpPr txBox="1"/>
          <p:nvPr>
            <p:ph idx="6" type="title"/>
          </p:nvPr>
        </p:nvSpPr>
        <p:spPr>
          <a:xfrm>
            <a:off x="239525" y="818400"/>
            <a:ext cx="3139200" cy="102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Exploration</a:t>
            </a:r>
            <a:endParaRPr/>
          </a:p>
        </p:txBody>
      </p:sp>
      <p:sp>
        <p:nvSpPr>
          <p:cNvPr id="422" name="Google Shape;422;p49"/>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Exploratory Data Analysis</a:t>
            </a:r>
            <a:endParaRPr/>
          </a:p>
        </p:txBody>
      </p:sp>
      <p:sp>
        <p:nvSpPr>
          <p:cNvPr id="423" name="Google Shape;423;p49"/>
          <p:cNvSpPr txBox="1"/>
          <p:nvPr>
            <p:ph idx="1" type="body"/>
          </p:nvPr>
        </p:nvSpPr>
        <p:spPr>
          <a:xfrm>
            <a:off x="4494275" y="219850"/>
            <a:ext cx="3319200" cy="1453500"/>
          </a:xfrm>
          <a:prstGeom prst="rect">
            <a:avLst/>
          </a:prstGeom>
        </p:spPr>
        <p:txBody>
          <a:bodyPr anchorCtr="0" anchor="t"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Originally, I believed that pollutants would be the main indicators of coral reef health, but the data showed that climate </a:t>
            </a:r>
            <a:r>
              <a:rPr lang="en">
                <a:solidFill>
                  <a:schemeClr val="dk1"/>
                </a:solidFill>
              </a:rPr>
              <a:t>variability</a:t>
            </a:r>
            <a:r>
              <a:rPr lang="en">
                <a:solidFill>
                  <a:schemeClr val="dk1"/>
                </a:solidFill>
              </a:rPr>
              <a:t> was more effective in determining bleaching. Climate </a:t>
            </a:r>
            <a:r>
              <a:rPr lang="en">
                <a:solidFill>
                  <a:schemeClr val="dk1"/>
                </a:solidFill>
              </a:rPr>
              <a:t>variability</a:t>
            </a:r>
            <a:r>
              <a:rPr lang="en">
                <a:solidFill>
                  <a:schemeClr val="dk1"/>
                </a:solidFill>
              </a:rPr>
              <a:t> can be a result of increased global pollution levels. </a:t>
            </a:r>
            <a:endParaRPr>
              <a:solidFill>
                <a:schemeClr val="dk1"/>
              </a:solidFill>
            </a:endParaRPr>
          </a:p>
        </p:txBody>
      </p:sp>
      <p:pic>
        <p:nvPicPr>
          <p:cNvPr id="424" name="Google Shape;424;p49" title="Screenshot 2025-08-23 131605.png"/>
          <p:cNvPicPr preferRelativeResize="0"/>
          <p:nvPr/>
        </p:nvPicPr>
        <p:blipFill rotWithShape="1">
          <a:blip r:embed="rId3">
            <a:alphaModFix/>
          </a:blip>
          <a:srcRect b="2505" l="0" r="0" t="0"/>
          <a:stretch/>
        </p:blipFill>
        <p:spPr>
          <a:xfrm>
            <a:off x="4494275" y="1888575"/>
            <a:ext cx="3710475" cy="2591751"/>
          </a:xfrm>
          <a:prstGeom prst="rect">
            <a:avLst/>
          </a:prstGeom>
          <a:noFill/>
          <a:ln>
            <a:noFill/>
          </a:ln>
        </p:spPr>
      </p:pic>
      <p:pic>
        <p:nvPicPr>
          <p:cNvPr id="425" name="Google Shape;425;p49" title="Screenshot 2025-08-23 131650.png"/>
          <p:cNvPicPr preferRelativeResize="0"/>
          <p:nvPr/>
        </p:nvPicPr>
        <p:blipFill>
          <a:blip r:embed="rId4">
            <a:alphaModFix/>
          </a:blip>
          <a:stretch>
            <a:fillRect/>
          </a:stretch>
        </p:blipFill>
        <p:spPr>
          <a:xfrm>
            <a:off x="388625" y="1857850"/>
            <a:ext cx="3554075" cy="2719700"/>
          </a:xfrm>
          <a:prstGeom prst="rect">
            <a:avLst/>
          </a:prstGeom>
          <a:noFill/>
          <a:ln>
            <a:noFill/>
          </a:ln>
        </p:spPr>
      </p:pic>
      <p:sp>
        <p:nvSpPr>
          <p:cNvPr id="426" name="Google Shape;426;p49"/>
          <p:cNvSpPr txBox="1"/>
          <p:nvPr/>
        </p:nvSpPr>
        <p:spPr>
          <a:xfrm>
            <a:off x="1056450" y="4657675"/>
            <a:ext cx="2547000" cy="40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Coral Reef expose and temperature variability </a:t>
            </a:r>
            <a:endParaRPr sz="900">
              <a:solidFill>
                <a:schemeClr val="dk1"/>
              </a:solidFill>
              <a:latin typeface="Lexend Light"/>
              <a:ea typeface="Lexend Light"/>
              <a:cs typeface="Lexend Light"/>
              <a:sym typeface="Lexend Light"/>
            </a:endParaRPr>
          </a:p>
        </p:txBody>
      </p:sp>
      <p:sp>
        <p:nvSpPr>
          <p:cNvPr id="427" name="Google Shape;427;p49"/>
          <p:cNvSpPr txBox="1"/>
          <p:nvPr/>
        </p:nvSpPr>
        <p:spPr>
          <a:xfrm>
            <a:off x="5529075" y="4657675"/>
            <a:ext cx="2176500" cy="2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NOx levels over the years</a:t>
            </a:r>
            <a:endParaRPr sz="900">
              <a:solidFill>
                <a:schemeClr val="dk1"/>
              </a:solidFill>
              <a:latin typeface="Lexend Light"/>
              <a:ea typeface="Lexend Light"/>
              <a:cs typeface="Lexend Light"/>
              <a:sym typeface="Lexend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1" name="Shape 431"/>
        <p:cNvGrpSpPr/>
        <p:nvPr/>
      </p:nvGrpSpPr>
      <p:grpSpPr>
        <a:xfrm>
          <a:off x="0" y="0"/>
          <a:ext cx="0" cy="0"/>
          <a:chOff x="0" y="0"/>
          <a:chExt cx="0" cy="0"/>
        </a:xfrm>
      </p:grpSpPr>
      <p:sp>
        <p:nvSpPr>
          <p:cNvPr id="432" name="Google Shape;432;p50"/>
          <p:cNvSpPr txBox="1"/>
          <p:nvPr>
            <p:ph idx="7" type="title"/>
          </p:nvPr>
        </p:nvSpPr>
        <p:spPr>
          <a:xfrm>
            <a:off x="228600" y="219850"/>
            <a:ext cx="2048100" cy="29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Exploratory Data Analysis </a:t>
            </a:r>
            <a:endParaRPr/>
          </a:p>
        </p:txBody>
      </p:sp>
      <p:sp>
        <p:nvSpPr>
          <p:cNvPr id="433" name="Google Shape;433;p50"/>
          <p:cNvSpPr txBox="1"/>
          <p:nvPr>
            <p:ph idx="8" type="body"/>
          </p:nvPr>
        </p:nvSpPr>
        <p:spPr>
          <a:xfrm>
            <a:off x="4658875" y="847950"/>
            <a:ext cx="2052600" cy="1111500"/>
          </a:xfrm>
          <a:prstGeom prst="rect">
            <a:avLst/>
          </a:prstGeom>
        </p:spPr>
        <p:txBody>
          <a:bodyPr anchorCtr="0" anchor="b" bIns="91425" lIns="91425" spcFirstLastPara="1" rIns="91425" wrap="square" tIns="91425">
            <a:noAutofit/>
          </a:bodyPr>
          <a:lstStyle/>
          <a:p>
            <a:pPr indent="0" lvl="0" marL="0" rtl="0" algn="l">
              <a:lnSpc>
                <a:spcPct val="110000"/>
              </a:lnSpc>
              <a:spcBef>
                <a:spcPts val="0"/>
              </a:spcBef>
              <a:spcAft>
                <a:spcPts val="0"/>
              </a:spcAft>
              <a:buClr>
                <a:schemeClr val="dk1"/>
              </a:buClr>
              <a:buSzPts val="1100"/>
              <a:buNone/>
            </a:pPr>
            <a:r>
              <a:rPr lang="en">
                <a:solidFill>
                  <a:schemeClr val="dk1"/>
                </a:solidFill>
              </a:rPr>
              <a:t>This graph shows the percentage of coral reef bleaching by exposure levels. The color intensity is based on HDI level of the region. Lower bleaching percentages are associated with countries with lower ranking</a:t>
            </a:r>
            <a:endParaRPr>
              <a:solidFill>
                <a:schemeClr val="dk1"/>
              </a:solidFill>
            </a:endParaRPr>
          </a:p>
        </p:txBody>
      </p:sp>
      <p:pic>
        <p:nvPicPr>
          <p:cNvPr id="434" name="Google Shape;434;p50" title="Screenshot 2025-08-23 130730.png"/>
          <p:cNvPicPr preferRelativeResize="0"/>
          <p:nvPr/>
        </p:nvPicPr>
        <p:blipFill>
          <a:blip r:embed="rId3">
            <a:alphaModFix/>
          </a:blip>
          <a:stretch>
            <a:fillRect/>
          </a:stretch>
        </p:blipFill>
        <p:spPr>
          <a:xfrm>
            <a:off x="4056965" y="2175675"/>
            <a:ext cx="3407376" cy="2543700"/>
          </a:xfrm>
          <a:prstGeom prst="rect">
            <a:avLst/>
          </a:prstGeom>
          <a:noFill/>
          <a:ln>
            <a:noFill/>
          </a:ln>
        </p:spPr>
      </p:pic>
      <p:pic>
        <p:nvPicPr>
          <p:cNvPr id="435" name="Google Shape;435;p50" title="Screenshot 2025-08-23 144235.png"/>
          <p:cNvPicPr preferRelativeResize="0"/>
          <p:nvPr/>
        </p:nvPicPr>
        <p:blipFill>
          <a:blip r:embed="rId4">
            <a:alphaModFix/>
          </a:blip>
          <a:stretch>
            <a:fillRect/>
          </a:stretch>
        </p:blipFill>
        <p:spPr>
          <a:xfrm>
            <a:off x="228600" y="914100"/>
            <a:ext cx="3405776" cy="2584525"/>
          </a:xfrm>
          <a:prstGeom prst="rect">
            <a:avLst/>
          </a:prstGeom>
          <a:noFill/>
          <a:ln>
            <a:noFill/>
          </a:ln>
        </p:spPr>
      </p:pic>
      <p:sp>
        <p:nvSpPr>
          <p:cNvPr id="436" name="Google Shape;436;p50"/>
          <p:cNvSpPr txBox="1"/>
          <p:nvPr/>
        </p:nvSpPr>
        <p:spPr>
          <a:xfrm>
            <a:off x="1364925" y="4002225"/>
            <a:ext cx="2013600" cy="53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1"/>
                </a:solidFill>
                <a:latin typeface="Lexend Light"/>
                <a:ea typeface="Lexend Light"/>
                <a:cs typeface="Lexend Light"/>
                <a:sym typeface="Lexend Light"/>
              </a:rPr>
              <a:t>Most countries have an HDI rating of 0.75 or higher.</a:t>
            </a:r>
            <a:endParaRPr sz="900">
              <a:solidFill>
                <a:schemeClr val="dk1"/>
              </a:solidFill>
              <a:latin typeface="Lexend Light"/>
              <a:ea typeface="Lexend Light"/>
              <a:cs typeface="Lexend Light"/>
              <a:sym typeface="Lexend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rtfolio">
  <a:themeElements>
    <a:clrScheme name="Simple Light">
      <a:dk1>
        <a:srgbClr val="000000"/>
      </a:dk1>
      <a:lt1>
        <a:srgbClr val="FFFFFF"/>
      </a:lt1>
      <a:dk2>
        <a:srgbClr val="000000"/>
      </a:dk2>
      <a:lt2>
        <a:srgbClr val="A7BBC0"/>
      </a:lt2>
      <a:accent1>
        <a:srgbClr val="000000"/>
      </a:accent1>
      <a:accent2>
        <a:srgbClr val="000000"/>
      </a:accent2>
      <a:accent3>
        <a:srgbClr val="000000"/>
      </a:accent3>
      <a:accent4>
        <a:srgbClr val="000000"/>
      </a:accent4>
      <a:accent5>
        <a:srgbClr val="000000"/>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